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42"/>
  </p:notesMasterIdLst>
  <p:sldIdLst>
    <p:sldId id="256" r:id="rId2"/>
    <p:sldId id="282" r:id="rId3"/>
    <p:sldId id="257" r:id="rId4"/>
    <p:sldId id="262" r:id="rId5"/>
    <p:sldId id="263" r:id="rId6"/>
    <p:sldId id="283" r:id="rId7"/>
    <p:sldId id="258" r:id="rId8"/>
    <p:sldId id="295" r:id="rId9"/>
    <p:sldId id="287" r:id="rId10"/>
    <p:sldId id="288" r:id="rId11"/>
    <p:sldId id="289" r:id="rId12"/>
    <p:sldId id="259" r:id="rId13"/>
    <p:sldId id="260" r:id="rId14"/>
    <p:sldId id="261" r:id="rId15"/>
    <p:sldId id="272" r:id="rId16"/>
    <p:sldId id="277" r:id="rId17"/>
    <p:sldId id="274" r:id="rId18"/>
    <p:sldId id="275" r:id="rId19"/>
    <p:sldId id="264" r:id="rId20"/>
    <p:sldId id="265" r:id="rId21"/>
    <p:sldId id="266" r:id="rId22"/>
    <p:sldId id="267" r:id="rId23"/>
    <p:sldId id="276" r:id="rId24"/>
    <p:sldId id="268" r:id="rId25"/>
    <p:sldId id="269" r:id="rId26"/>
    <p:sldId id="291" r:id="rId27"/>
    <p:sldId id="292" r:id="rId28"/>
    <p:sldId id="270" r:id="rId29"/>
    <p:sldId id="271" r:id="rId30"/>
    <p:sldId id="273" r:id="rId31"/>
    <p:sldId id="278" r:id="rId32"/>
    <p:sldId id="279" r:id="rId33"/>
    <p:sldId id="280" r:id="rId34"/>
    <p:sldId id="281" r:id="rId35"/>
    <p:sldId id="284" r:id="rId36"/>
    <p:sldId id="285" r:id="rId37"/>
    <p:sldId id="286" r:id="rId38"/>
    <p:sldId id="293" r:id="rId39"/>
    <p:sldId id="294" r:id="rId40"/>
    <p:sldId id="290"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5AD5C9-35C9-455E-877A-52B89DC53936}" v="111" dt="2024-10-01T15:57:31.9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557" autoAdjust="0"/>
  </p:normalViewPr>
  <p:slideViewPr>
    <p:cSldViewPr snapToGrid="0">
      <p:cViewPr varScale="1">
        <p:scale>
          <a:sx n="64" d="100"/>
          <a:sy n="64" d="100"/>
        </p:scale>
        <p:origin x="748" y="48"/>
      </p:cViewPr>
      <p:guideLst/>
    </p:cSldViewPr>
  </p:slideViewPr>
  <p:notesTextViewPr>
    <p:cViewPr>
      <p:scale>
        <a:sx n="1" d="1"/>
        <a:sy n="1" d="1"/>
      </p:scale>
      <p:origin x="0" y="0"/>
    </p:cViewPr>
  </p:notesTextViewPr>
  <p:sorterViewPr>
    <p:cViewPr>
      <p:scale>
        <a:sx n="100" d="100"/>
        <a:sy n="100" d="100"/>
      </p:scale>
      <p:origin x="0" y="-140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lasubramanian T V" userId="09356582-1e76-430e-9a6c-6909f965f1f4" providerId="ADAL" clId="{8C5AD5C9-35C9-455E-877A-52B89DC53936}"/>
    <pc:docChg chg="custSel addSld delSld modSld">
      <pc:chgData name="Balasubramanian T V" userId="09356582-1e76-430e-9a6c-6909f965f1f4" providerId="ADAL" clId="{8C5AD5C9-35C9-455E-877A-52B89DC53936}" dt="2024-10-01T16:01:14.923" v="11234" actId="113"/>
      <pc:docMkLst>
        <pc:docMk/>
      </pc:docMkLst>
      <pc:sldChg chg="modSp new mod">
        <pc:chgData name="Balasubramanian T V" userId="09356582-1e76-430e-9a6c-6909f965f1f4" providerId="ADAL" clId="{8C5AD5C9-35C9-455E-877A-52B89DC53936}" dt="2024-10-01T09:14:06.337" v="418" actId="20577"/>
        <pc:sldMkLst>
          <pc:docMk/>
          <pc:sldMk cId="1761479048" sldId="257"/>
        </pc:sldMkLst>
        <pc:spChg chg="mod">
          <ac:chgData name="Balasubramanian T V" userId="09356582-1e76-430e-9a6c-6909f965f1f4" providerId="ADAL" clId="{8C5AD5C9-35C9-455E-877A-52B89DC53936}" dt="2024-10-01T09:08:18.079" v="35" actId="20577"/>
          <ac:spMkLst>
            <pc:docMk/>
            <pc:sldMk cId="1761479048" sldId="257"/>
            <ac:spMk id="2" creationId="{C1E1C939-E2F3-7C0C-034A-7F4D8238070A}"/>
          </ac:spMkLst>
        </pc:spChg>
        <pc:spChg chg="mod">
          <ac:chgData name="Balasubramanian T V" userId="09356582-1e76-430e-9a6c-6909f965f1f4" providerId="ADAL" clId="{8C5AD5C9-35C9-455E-877A-52B89DC53936}" dt="2024-10-01T09:14:06.337" v="418" actId="20577"/>
          <ac:spMkLst>
            <pc:docMk/>
            <pc:sldMk cId="1761479048" sldId="257"/>
            <ac:spMk id="3" creationId="{FE96241F-1D17-057C-7F6D-86D13D28E273}"/>
          </ac:spMkLst>
        </pc:spChg>
      </pc:sldChg>
      <pc:sldChg chg="modSp new mod">
        <pc:chgData name="Balasubramanian T V" userId="09356582-1e76-430e-9a6c-6909f965f1f4" providerId="ADAL" clId="{8C5AD5C9-35C9-455E-877A-52B89DC53936}" dt="2024-10-01T13:12:37.055" v="8403" actId="20577"/>
        <pc:sldMkLst>
          <pc:docMk/>
          <pc:sldMk cId="1638173111" sldId="258"/>
        </pc:sldMkLst>
        <pc:spChg chg="mod">
          <ac:chgData name="Balasubramanian T V" userId="09356582-1e76-430e-9a6c-6909f965f1f4" providerId="ADAL" clId="{8C5AD5C9-35C9-455E-877A-52B89DC53936}" dt="2024-10-01T09:15:08.230" v="506" actId="20577"/>
          <ac:spMkLst>
            <pc:docMk/>
            <pc:sldMk cId="1638173111" sldId="258"/>
            <ac:spMk id="2" creationId="{355A849B-0BF2-BB29-C971-F97FCABD201C}"/>
          </ac:spMkLst>
        </pc:spChg>
        <pc:spChg chg="mod">
          <ac:chgData name="Balasubramanian T V" userId="09356582-1e76-430e-9a6c-6909f965f1f4" providerId="ADAL" clId="{8C5AD5C9-35C9-455E-877A-52B89DC53936}" dt="2024-10-01T13:12:37.055" v="8403" actId="20577"/>
          <ac:spMkLst>
            <pc:docMk/>
            <pc:sldMk cId="1638173111" sldId="258"/>
            <ac:spMk id="3" creationId="{0F480436-19CF-F073-D8E0-C82884CB455C}"/>
          </ac:spMkLst>
        </pc:spChg>
      </pc:sldChg>
      <pc:sldChg chg="del">
        <pc:chgData name="Balasubramanian T V" userId="09356582-1e76-430e-9a6c-6909f965f1f4" providerId="ADAL" clId="{8C5AD5C9-35C9-455E-877A-52B89DC53936}" dt="2024-10-01T09:00:14.222" v="0" actId="47"/>
        <pc:sldMkLst>
          <pc:docMk/>
          <pc:sldMk cId="3342624972" sldId="258"/>
        </pc:sldMkLst>
      </pc:sldChg>
      <pc:sldChg chg="modSp new mod">
        <pc:chgData name="Balasubramanian T V" userId="09356582-1e76-430e-9a6c-6909f965f1f4" providerId="ADAL" clId="{8C5AD5C9-35C9-455E-877A-52B89DC53936}" dt="2024-10-01T09:31:22.153" v="1619" actId="20577"/>
        <pc:sldMkLst>
          <pc:docMk/>
          <pc:sldMk cId="525768468" sldId="259"/>
        </pc:sldMkLst>
        <pc:spChg chg="mod">
          <ac:chgData name="Balasubramanian T V" userId="09356582-1e76-430e-9a6c-6909f965f1f4" providerId="ADAL" clId="{8C5AD5C9-35C9-455E-877A-52B89DC53936}" dt="2024-10-01T09:21:55.842" v="1061" actId="20577"/>
          <ac:spMkLst>
            <pc:docMk/>
            <pc:sldMk cId="525768468" sldId="259"/>
            <ac:spMk id="2" creationId="{6E322F28-FAD1-CD24-D347-0B8691DAB0FA}"/>
          </ac:spMkLst>
        </pc:spChg>
        <pc:spChg chg="mod">
          <ac:chgData name="Balasubramanian T V" userId="09356582-1e76-430e-9a6c-6909f965f1f4" providerId="ADAL" clId="{8C5AD5C9-35C9-455E-877A-52B89DC53936}" dt="2024-10-01T09:31:22.153" v="1619" actId="20577"/>
          <ac:spMkLst>
            <pc:docMk/>
            <pc:sldMk cId="525768468" sldId="259"/>
            <ac:spMk id="3" creationId="{96A306B2-3CFB-45F2-4891-DDDF355AD3B2}"/>
          </ac:spMkLst>
        </pc:spChg>
      </pc:sldChg>
      <pc:sldChg chg="del">
        <pc:chgData name="Balasubramanian T V" userId="09356582-1e76-430e-9a6c-6909f965f1f4" providerId="ADAL" clId="{8C5AD5C9-35C9-455E-877A-52B89DC53936}" dt="2024-10-01T09:00:14.222" v="0" actId="47"/>
        <pc:sldMkLst>
          <pc:docMk/>
          <pc:sldMk cId="3887007214" sldId="259"/>
        </pc:sldMkLst>
      </pc:sldChg>
      <pc:sldChg chg="modSp new mod">
        <pc:chgData name="Balasubramanian T V" userId="09356582-1e76-430e-9a6c-6909f965f1f4" providerId="ADAL" clId="{8C5AD5C9-35C9-455E-877A-52B89DC53936}" dt="2024-10-01T09:33:51.700" v="1780" actId="113"/>
        <pc:sldMkLst>
          <pc:docMk/>
          <pc:sldMk cId="331977565" sldId="260"/>
        </pc:sldMkLst>
        <pc:spChg chg="mod">
          <ac:chgData name="Balasubramanian T V" userId="09356582-1e76-430e-9a6c-6909f965f1f4" providerId="ADAL" clId="{8C5AD5C9-35C9-455E-877A-52B89DC53936}" dt="2024-10-01T09:31:38.561" v="1647" actId="20577"/>
          <ac:spMkLst>
            <pc:docMk/>
            <pc:sldMk cId="331977565" sldId="260"/>
            <ac:spMk id="2" creationId="{C4E111F8-7CDA-4053-6C7B-7F91BE6DF31B}"/>
          </ac:spMkLst>
        </pc:spChg>
        <pc:spChg chg="mod">
          <ac:chgData name="Balasubramanian T V" userId="09356582-1e76-430e-9a6c-6909f965f1f4" providerId="ADAL" clId="{8C5AD5C9-35C9-455E-877A-52B89DC53936}" dt="2024-10-01T09:33:51.700" v="1780" actId="113"/>
          <ac:spMkLst>
            <pc:docMk/>
            <pc:sldMk cId="331977565" sldId="260"/>
            <ac:spMk id="3" creationId="{E81018D8-A1F9-9B97-E51F-DE830399E329}"/>
          </ac:spMkLst>
        </pc:spChg>
      </pc:sldChg>
      <pc:sldChg chg="del">
        <pc:chgData name="Balasubramanian T V" userId="09356582-1e76-430e-9a6c-6909f965f1f4" providerId="ADAL" clId="{8C5AD5C9-35C9-455E-877A-52B89DC53936}" dt="2024-10-01T09:00:14.222" v="0" actId="47"/>
        <pc:sldMkLst>
          <pc:docMk/>
          <pc:sldMk cId="3211815927" sldId="260"/>
        </pc:sldMkLst>
      </pc:sldChg>
      <pc:sldChg chg="del">
        <pc:chgData name="Balasubramanian T V" userId="09356582-1e76-430e-9a6c-6909f965f1f4" providerId="ADAL" clId="{8C5AD5C9-35C9-455E-877A-52B89DC53936}" dt="2024-10-01T09:00:14.222" v="0" actId="47"/>
        <pc:sldMkLst>
          <pc:docMk/>
          <pc:sldMk cId="1672786608" sldId="261"/>
        </pc:sldMkLst>
      </pc:sldChg>
      <pc:sldChg chg="modSp new mod">
        <pc:chgData name="Balasubramanian T V" userId="09356582-1e76-430e-9a6c-6909f965f1f4" providerId="ADAL" clId="{8C5AD5C9-35C9-455E-877A-52B89DC53936}" dt="2024-10-01T10:02:53.733" v="2882" actId="20577"/>
        <pc:sldMkLst>
          <pc:docMk/>
          <pc:sldMk cId="1776848978" sldId="261"/>
        </pc:sldMkLst>
        <pc:spChg chg="mod">
          <ac:chgData name="Balasubramanian T V" userId="09356582-1e76-430e-9a6c-6909f965f1f4" providerId="ADAL" clId="{8C5AD5C9-35C9-455E-877A-52B89DC53936}" dt="2024-10-01T10:00:55.059" v="2569" actId="20577"/>
          <ac:spMkLst>
            <pc:docMk/>
            <pc:sldMk cId="1776848978" sldId="261"/>
            <ac:spMk id="2" creationId="{89C5B26D-98BB-24A9-957C-3612EEC6A92E}"/>
          </ac:spMkLst>
        </pc:spChg>
        <pc:spChg chg="mod">
          <ac:chgData name="Balasubramanian T V" userId="09356582-1e76-430e-9a6c-6909f965f1f4" providerId="ADAL" clId="{8C5AD5C9-35C9-455E-877A-52B89DC53936}" dt="2024-10-01T10:02:53.733" v="2882" actId="20577"/>
          <ac:spMkLst>
            <pc:docMk/>
            <pc:sldMk cId="1776848978" sldId="261"/>
            <ac:spMk id="3" creationId="{B50BCF1A-663B-7094-9656-6252394DC6AD}"/>
          </ac:spMkLst>
        </pc:spChg>
      </pc:sldChg>
      <pc:sldChg chg="modSp new mod">
        <pc:chgData name="Balasubramanian T V" userId="09356582-1e76-430e-9a6c-6909f965f1f4" providerId="ADAL" clId="{8C5AD5C9-35C9-455E-877A-52B89DC53936}" dt="2024-10-01T09:38:12.274" v="2174" actId="20577"/>
        <pc:sldMkLst>
          <pc:docMk/>
          <pc:sldMk cId="1912882073" sldId="262"/>
        </pc:sldMkLst>
        <pc:spChg chg="mod">
          <ac:chgData name="Balasubramanian T V" userId="09356582-1e76-430e-9a6c-6909f965f1f4" providerId="ADAL" clId="{8C5AD5C9-35C9-455E-877A-52B89DC53936}" dt="2024-10-01T09:35:29.604" v="1815" actId="20577"/>
          <ac:spMkLst>
            <pc:docMk/>
            <pc:sldMk cId="1912882073" sldId="262"/>
            <ac:spMk id="2" creationId="{CDEC34D5-B670-D450-04DD-039EC08EE06B}"/>
          </ac:spMkLst>
        </pc:spChg>
        <pc:spChg chg="mod">
          <ac:chgData name="Balasubramanian T V" userId="09356582-1e76-430e-9a6c-6909f965f1f4" providerId="ADAL" clId="{8C5AD5C9-35C9-455E-877A-52B89DC53936}" dt="2024-10-01T09:38:12.274" v="2174" actId="20577"/>
          <ac:spMkLst>
            <pc:docMk/>
            <pc:sldMk cId="1912882073" sldId="262"/>
            <ac:spMk id="3" creationId="{F551E702-B765-24E2-2CD4-00E9E32473D3}"/>
          </ac:spMkLst>
        </pc:spChg>
      </pc:sldChg>
      <pc:sldChg chg="modSp add mod">
        <pc:chgData name="Balasubramanian T V" userId="09356582-1e76-430e-9a6c-6909f965f1f4" providerId="ADAL" clId="{8C5AD5C9-35C9-455E-877A-52B89DC53936}" dt="2024-10-01T09:42:45.910" v="2527" actId="20577"/>
        <pc:sldMkLst>
          <pc:docMk/>
          <pc:sldMk cId="4183507477" sldId="263"/>
        </pc:sldMkLst>
        <pc:spChg chg="mod">
          <ac:chgData name="Balasubramanian T V" userId="09356582-1e76-430e-9a6c-6909f965f1f4" providerId="ADAL" clId="{8C5AD5C9-35C9-455E-877A-52B89DC53936}" dt="2024-10-01T09:42:45.910" v="2527" actId="20577"/>
          <ac:spMkLst>
            <pc:docMk/>
            <pc:sldMk cId="4183507477" sldId="263"/>
            <ac:spMk id="3" creationId="{F551E702-B765-24E2-2CD4-00E9E32473D3}"/>
          </ac:spMkLst>
        </pc:spChg>
      </pc:sldChg>
      <pc:sldChg chg="modSp new mod">
        <pc:chgData name="Balasubramanian T V" userId="09356582-1e76-430e-9a6c-6909f965f1f4" providerId="ADAL" clId="{8C5AD5C9-35C9-455E-877A-52B89DC53936}" dt="2024-10-01T10:30:33.101" v="3724" actId="20577"/>
        <pc:sldMkLst>
          <pc:docMk/>
          <pc:sldMk cId="1469263102" sldId="264"/>
        </pc:sldMkLst>
        <pc:spChg chg="mod">
          <ac:chgData name="Balasubramanian T V" userId="09356582-1e76-430e-9a6c-6909f965f1f4" providerId="ADAL" clId="{8C5AD5C9-35C9-455E-877A-52B89DC53936}" dt="2024-10-01T10:30:33.101" v="3724" actId="20577"/>
          <ac:spMkLst>
            <pc:docMk/>
            <pc:sldMk cId="1469263102" sldId="264"/>
            <ac:spMk id="2" creationId="{2F73A2BB-F4D5-C34A-FEC9-EF8661DA2F5A}"/>
          </ac:spMkLst>
        </pc:spChg>
        <pc:spChg chg="mod">
          <ac:chgData name="Balasubramanian T V" userId="09356582-1e76-430e-9a6c-6909f965f1f4" providerId="ADAL" clId="{8C5AD5C9-35C9-455E-877A-52B89DC53936}" dt="2024-10-01T10:30:22.347" v="3720" actId="20577"/>
          <ac:spMkLst>
            <pc:docMk/>
            <pc:sldMk cId="1469263102" sldId="264"/>
            <ac:spMk id="3" creationId="{534BF09A-337E-FDF9-9A52-6446FD93EF9C}"/>
          </ac:spMkLst>
        </pc:spChg>
      </pc:sldChg>
      <pc:sldChg chg="addSp delSp modSp new mod">
        <pc:chgData name="Balasubramanian T V" userId="09356582-1e76-430e-9a6c-6909f965f1f4" providerId="ADAL" clId="{8C5AD5C9-35C9-455E-877A-52B89DC53936}" dt="2024-10-01T10:15:23.482" v="3626" actId="20577"/>
        <pc:sldMkLst>
          <pc:docMk/>
          <pc:sldMk cId="1561068710" sldId="265"/>
        </pc:sldMkLst>
        <pc:spChg chg="mod">
          <ac:chgData name="Balasubramanian T V" userId="09356582-1e76-430e-9a6c-6909f965f1f4" providerId="ADAL" clId="{8C5AD5C9-35C9-455E-877A-52B89DC53936}" dt="2024-10-01T10:12:34.886" v="3432" actId="20577"/>
          <ac:spMkLst>
            <pc:docMk/>
            <pc:sldMk cId="1561068710" sldId="265"/>
            <ac:spMk id="2" creationId="{6605FCF6-5D71-9145-BDBB-8DA440B01298}"/>
          </ac:spMkLst>
        </pc:spChg>
        <pc:spChg chg="del mod">
          <ac:chgData name="Balasubramanian T V" userId="09356582-1e76-430e-9a6c-6909f965f1f4" providerId="ADAL" clId="{8C5AD5C9-35C9-455E-877A-52B89DC53936}" dt="2024-10-01T10:13:05.969" v="3447" actId="3680"/>
          <ac:spMkLst>
            <pc:docMk/>
            <pc:sldMk cId="1561068710" sldId="265"/>
            <ac:spMk id="3" creationId="{BE473199-DC19-DFEF-FD8E-E07338537B51}"/>
          </ac:spMkLst>
        </pc:spChg>
        <pc:graphicFrameChg chg="add mod ord modGraphic">
          <ac:chgData name="Balasubramanian T V" userId="09356582-1e76-430e-9a6c-6909f965f1f4" providerId="ADAL" clId="{8C5AD5C9-35C9-455E-877A-52B89DC53936}" dt="2024-10-01T10:15:23.482" v="3626" actId="20577"/>
          <ac:graphicFrameMkLst>
            <pc:docMk/>
            <pc:sldMk cId="1561068710" sldId="265"/>
            <ac:graphicFrameMk id="4" creationId="{611EA829-F999-3FBC-9D8A-9F9E7C3A1105}"/>
          </ac:graphicFrameMkLst>
        </pc:graphicFrameChg>
      </pc:sldChg>
      <pc:sldChg chg="modSp new mod">
        <pc:chgData name="Balasubramanian T V" userId="09356582-1e76-430e-9a6c-6909f965f1f4" providerId="ADAL" clId="{8C5AD5C9-35C9-455E-877A-52B89DC53936}" dt="2024-10-01T10:32:31.310" v="3977" actId="20577"/>
        <pc:sldMkLst>
          <pc:docMk/>
          <pc:sldMk cId="343814493" sldId="266"/>
        </pc:sldMkLst>
        <pc:spChg chg="mod">
          <ac:chgData name="Balasubramanian T V" userId="09356582-1e76-430e-9a6c-6909f965f1f4" providerId="ADAL" clId="{8C5AD5C9-35C9-455E-877A-52B89DC53936}" dt="2024-10-01T10:30:54.541" v="3761" actId="20577"/>
          <ac:spMkLst>
            <pc:docMk/>
            <pc:sldMk cId="343814493" sldId="266"/>
            <ac:spMk id="2" creationId="{1C2D345B-FCC7-D79E-03D4-8101F05DBA8A}"/>
          </ac:spMkLst>
        </pc:spChg>
        <pc:spChg chg="mod">
          <ac:chgData name="Balasubramanian T V" userId="09356582-1e76-430e-9a6c-6909f965f1f4" providerId="ADAL" clId="{8C5AD5C9-35C9-455E-877A-52B89DC53936}" dt="2024-10-01T10:32:31.310" v="3977" actId="20577"/>
          <ac:spMkLst>
            <pc:docMk/>
            <pc:sldMk cId="343814493" sldId="266"/>
            <ac:spMk id="3" creationId="{1E879136-D6AD-99A5-189F-6FE0ED118820}"/>
          </ac:spMkLst>
        </pc:spChg>
      </pc:sldChg>
      <pc:sldChg chg="del">
        <pc:chgData name="Balasubramanian T V" userId="09356582-1e76-430e-9a6c-6909f965f1f4" providerId="ADAL" clId="{8C5AD5C9-35C9-455E-877A-52B89DC53936}" dt="2024-10-01T09:00:14.222" v="0" actId="47"/>
        <pc:sldMkLst>
          <pc:docMk/>
          <pc:sldMk cId="2615043789" sldId="266"/>
        </pc:sldMkLst>
      </pc:sldChg>
      <pc:sldChg chg="modSp new mod">
        <pc:chgData name="Balasubramanian T V" userId="09356582-1e76-430e-9a6c-6909f965f1f4" providerId="ADAL" clId="{8C5AD5C9-35C9-455E-877A-52B89DC53936}" dt="2024-10-01T10:36:46.618" v="4376" actId="20577"/>
        <pc:sldMkLst>
          <pc:docMk/>
          <pc:sldMk cId="2292094645" sldId="267"/>
        </pc:sldMkLst>
        <pc:spChg chg="mod">
          <ac:chgData name="Balasubramanian T V" userId="09356582-1e76-430e-9a6c-6909f965f1f4" providerId="ADAL" clId="{8C5AD5C9-35C9-455E-877A-52B89DC53936}" dt="2024-10-01T10:33:28.752" v="4013" actId="20577"/>
          <ac:spMkLst>
            <pc:docMk/>
            <pc:sldMk cId="2292094645" sldId="267"/>
            <ac:spMk id="2" creationId="{10888E15-AF3F-6FE0-1CF0-FA0D10536138}"/>
          </ac:spMkLst>
        </pc:spChg>
        <pc:spChg chg="mod">
          <ac:chgData name="Balasubramanian T V" userId="09356582-1e76-430e-9a6c-6909f965f1f4" providerId="ADAL" clId="{8C5AD5C9-35C9-455E-877A-52B89DC53936}" dt="2024-10-01T10:36:46.618" v="4376" actId="20577"/>
          <ac:spMkLst>
            <pc:docMk/>
            <pc:sldMk cId="2292094645" sldId="267"/>
            <ac:spMk id="3" creationId="{D9973190-C979-FB1A-3F8D-50D581E9AE9E}"/>
          </ac:spMkLst>
        </pc:spChg>
      </pc:sldChg>
      <pc:sldChg chg="del">
        <pc:chgData name="Balasubramanian T V" userId="09356582-1e76-430e-9a6c-6909f965f1f4" providerId="ADAL" clId="{8C5AD5C9-35C9-455E-877A-52B89DC53936}" dt="2024-10-01T09:00:14.222" v="0" actId="47"/>
        <pc:sldMkLst>
          <pc:docMk/>
          <pc:sldMk cId="3682812593" sldId="267"/>
        </pc:sldMkLst>
      </pc:sldChg>
      <pc:sldChg chg="modSp new mod">
        <pc:chgData name="Balasubramanian T V" userId="09356582-1e76-430e-9a6c-6909f965f1f4" providerId="ADAL" clId="{8C5AD5C9-35C9-455E-877A-52B89DC53936}" dt="2024-10-01T10:53:36.192" v="4636" actId="6549"/>
        <pc:sldMkLst>
          <pc:docMk/>
          <pc:sldMk cId="96305185" sldId="268"/>
        </pc:sldMkLst>
        <pc:spChg chg="mod">
          <ac:chgData name="Balasubramanian T V" userId="09356582-1e76-430e-9a6c-6909f965f1f4" providerId="ADAL" clId="{8C5AD5C9-35C9-455E-877A-52B89DC53936}" dt="2024-10-01T10:40:40.805" v="4421" actId="20577"/>
          <ac:spMkLst>
            <pc:docMk/>
            <pc:sldMk cId="96305185" sldId="268"/>
            <ac:spMk id="2" creationId="{E80B6EDA-5B33-D95E-A97D-5E2B0B43765B}"/>
          </ac:spMkLst>
        </pc:spChg>
        <pc:spChg chg="mod">
          <ac:chgData name="Balasubramanian T V" userId="09356582-1e76-430e-9a6c-6909f965f1f4" providerId="ADAL" clId="{8C5AD5C9-35C9-455E-877A-52B89DC53936}" dt="2024-10-01T10:53:36.192" v="4636" actId="6549"/>
          <ac:spMkLst>
            <pc:docMk/>
            <pc:sldMk cId="96305185" sldId="268"/>
            <ac:spMk id="3" creationId="{0ECCE1B9-22E3-81F7-79A2-0D941B5DF9AB}"/>
          </ac:spMkLst>
        </pc:spChg>
      </pc:sldChg>
      <pc:sldChg chg="del">
        <pc:chgData name="Balasubramanian T V" userId="09356582-1e76-430e-9a6c-6909f965f1f4" providerId="ADAL" clId="{8C5AD5C9-35C9-455E-877A-52B89DC53936}" dt="2024-10-01T09:00:14.222" v="0" actId="47"/>
        <pc:sldMkLst>
          <pc:docMk/>
          <pc:sldMk cId="1102376477" sldId="268"/>
        </pc:sldMkLst>
      </pc:sldChg>
      <pc:sldChg chg="modSp new mod">
        <pc:chgData name="Balasubramanian T V" userId="09356582-1e76-430e-9a6c-6909f965f1f4" providerId="ADAL" clId="{8C5AD5C9-35C9-455E-877A-52B89DC53936}" dt="2024-10-01T11:34:38.346" v="6569"/>
        <pc:sldMkLst>
          <pc:docMk/>
          <pc:sldMk cId="767591958" sldId="269"/>
        </pc:sldMkLst>
        <pc:spChg chg="mod">
          <ac:chgData name="Balasubramanian T V" userId="09356582-1e76-430e-9a6c-6909f965f1f4" providerId="ADAL" clId="{8C5AD5C9-35C9-455E-877A-52B89DC53936}" dt="2024-10-01T10:54:09.476" v="4682" actId="20577"/>
          <ac:spMkLst>
            <pc:docMk/>
            <pc:sldMk cId="767591958" sldId="269"/>
            <ac:spMk id="2" creationId="{2B8FE1DD-0914-31D2-4281-4F6BD9CAC3CA}"/>
          </ac:spMkLst>
        </pc:spChg>
        <pc:spChg chg="mod">
          <ac:chgData name="Balasubramanian T V" userId="09356582-1e76-430e-9a6c-6909f965f1f4" providerId="ADAL" clId="{8C5AD5C9-35C9-455E-877A-52B89DC53936}" dt="2024-10-01T11:34:38.346" v="6569"/>
          <ac:spMkLst>
            <pc:docMk/>
            <pc:sldMk cId="767591958" sldId="269"/>
            <ac:spMk id="3" creationId="{522CD83D-2516-A9D7-8D57-CDA3B0FA6710}"/>
          </ac:spMkLst>
        </pc:spChg>
      </pc:sldChg>
      <pc:sldChg chg="del">
        <pc:chgData name="Balasubramanian T V" userId="09356582-1e76-430e-9a6c-6909f965f1f4" providerId="ADAL" clId="{8C5AD5C9-35C9-455E-877A-52B89DC53936}" dt="2024-10-01T09:00:14.222" v="0" actId="47"/>
        <pc:sldMkLst>
          <pc:docMk/>
          <pc:sldMk cId="4026827291" sldId="269"/>
        </pc:sldMkLst>
      </pc:sldChg>
      <pc:sldChg chg="modSp new mod">
        <pc:chgData name="Balasubramanian T V" userId="09356582-1e76-430e-9a6c-6909f965f1f4" providerId="ADAL" clId="{8C5AD5C9-35C9-455E-877A-52B89DC53936}" dt="2024-10-01T11:03:00.259" v="5103" actId="20577"/>
        <pc:sldMkLst>
          <pc:docMk/>
          <pc:sldMk cId="41915581" sldId="270"/>
        </pc:sldMkLst>
        <pc:spChg chg="mod">
          <ac:chgData name="Balasubramanian T V" userId="09356582-1e76-430e-9a6c-6909f965f1f4" providerId="ADAL" clId="{8C5AD5C9-35C9-455E-877A-52B89DC53936}" dt="2024-10-01T11:01:22.583" v="4819" actId="20577"/>
          <ac:spMkLst>
            <pc:docMk/>
            <pc:sldMk cId="41915581" sldId="270"/>
            <ac:spMk id="2" creationId="{895AC046-C2A1-12BC-4166-C4C9AE69243A}"/>
          </ac:spMkLst>
        </pc:spChg>
        <pc:spChg chg="mod">
          <ac:chgData name="Balasubramanian T V" userId="09356582-1e76-430e-9a6c-6909f965f1f4" providerId="ADAL" clId="{8C5AD5C9-35C9-455E-877A-52B89DC53936}" dt="2024-10-01T11:03:00.259" v="5103" actId="20577"/>
          <ac:spMkLst>
            <pc:docMk/>
            <pc:sldMk cId="41915581" sldId="270"/>
            <ac:spMk id="3" creationId="{6F60E489-4400-6433-011F-30FF490F947E}"/>
          </ac:spMkLst>
        </pc:spChg>
      </pc:sldChg>
      <pc:sldChg chg="del">
        <pc:chgData name="Balasubramanian T V" userId="09356582-1e76-430e-9a6c-6909f965f1f4" providerId="ADAL" clId="{8C5AD5C9-35C9-455E-877A-52B89DC53936}" dt="2024-10-01T09:00:14.222" v="0" actId="47"/>
        <pc:sldMkLst>
          <pc:docMk/>
          <pc:sldMk cId="2243775951" sldId="270"/>
        </pc:sldMkLst>
      </pc:sldChg>
      <pc:sldChg chg="del">
        <pc:chgData name="Balasubramanian T V" userId="09356582-1e76-430e-9a6c-6909f965f1f4" providerId="ADAL" clId="{8C5AD5C9-35C9-455E-877A-52B89DC53936}" dt="2024-10-01T09:00:14.222" v="0" actId="47"/>
        <pc:sldMkLst>
          <pc:docMk/>
          <pc:sldMk cId="2757683871" sldId="271"/>
        </pc:sldMkLst>
      </pc:sldChg>
      <pc:sldChg chg="modSp new mod">
        <pc:chgData name="Balasubramanian T V" userId="09356582-1e76-430e-9a6c-6909f965f1f4" providerId="ADAL" clId="{8C5AD5C9-35C9-455E-877A-52B89DC53936}" dt="2024-10-01T11:04:48.824" v="5354" actId="20577"/>
        <pc:sldMkLst>
          <pc:docMk/>
          <pc:sldMk cId="3620543314" sldId="271"/>
        </pc:sldMkLst>
        <pc:spChg chg="mod">
          <ac:chgData name="Balasubramanian T V" userId="09356582-1e76-430e-9a6c-6909f965f1f4" providerId="ADAL" clId="{8C5AD5C9-35C9-455E-877A-52B89DC53936}" dt="2024-10-01T11:03:26.740" v="5144" actId="20577"/>
          <ac:spMkLst>
            <pc:docMk/>
            <pc:sldMk cId="3620543314" sldId="271"/>
            <ac:spMk id="2" creationId="{0624F52E-979A-7E53-2F07-07D6FB137592}"/>
          </ac:spMkLst>
        </pc:spChg>
        <pc:spChg chg="mod">
          <ac:chgData name="Balasubramanian T V" userId="09356582-1e76-430e-9a6c-6909f965f1f4" providerId="ADAL" clId="{8C5AD5C9-35C9-455E-877A-52B89DC53936}" dt="2024-10-01T11:04:48.824" v="5354" actId="20577"/>
          <ac:spMkLst>
            <pc:docMk/>
            <pc:sldMk cId="3620543314" sldId="271"/>
            <ac:spMk id="3" creationId="{44C93947-60A1-F4BE-9387-F48669BD77FC}"/>
          </ac:spMkLst>
        </pc:spChg>
      </pc:sldChg>
      <pc:sldChg chg="del">
        <pc:chgData name="Balasubramanian T V" userId="09356582-1e76-430e-9a6c-6909f965f1f4" providerId="ADAL" clId="{8C5AD5C9-35C9-455E-877A-52B89DC53936}" dt="2024-10-01T09:00:14.222" v="0" actId="47"/>
        <pc:sldMkLst>
          <pc:docMk/>
          <pc:sldMk cId="829471826" sldId="272"/>
        </pc:sldMkLst>
      </pc:sldChg>
      <pc:sldChg chg="modSp new mod">
        <pc:chgData name="Balasubramanian T V" userId="09356582-1e76-430e-9a6c-6909f965f1f4" providerId="ADAL" clId="{8C5AD5C9-35C9-455E-877A-52B89DC53936}" dt="2024-10-01T11:11:42.245" v="5815" actId="20577"/>
        <pc:sldMkLst>
          <pc:docMk/>
          <pc:sldMk cId="3961170705" sldId="272"/>
        </pc:sldMkLst>
        <pc:spChg chg="mod">
          <ac:chgData name="Balasubramanian T V" userId="09356582-1e76-430e-9a6c-6909f965f1f4" providerId="ADAL" clId="{8C5AD5C9-35C9-455E-877A-52B89DC53936}" dt="2024-10-01T11:08:22.678" v="5441" actId="20577"/>
          <ac:spMkLst>
            <pc:docMk/>
            <pc:sldMk cId="3961170705" sldId="272"/>
            <ac:spMk id="2" creationId="{7BC3E725-84D8-4F3B-63CD-480366855D67}"/>
          </ac:spMkLst>
        </pc:spChg>
        <pc:spChg chg="mod">
          <ac:chgData name="Balasubramanian T V" userId="09356582-1e76-430e-9a6c-6909f965f1f4" providerId="ADAL" clId="{8C5AD5C9-35C9-455E-877A-52B89DC53936}" dt="2024-10-01T11:11:42.245" v="5815" actId="20577"/>
          <ac:spMkLst>
            <pc:docMk/>
            <pc:sldMk cId="3961170705" sldId="272"/>
            <ac:spMk id="3" creationId="{21E26BDA-2EF5-89E8-924C-2CE755BECDA1}"/>
          </ac:spMkLst>
        </pc:spChg>
      </pc:sldChg>
      <pc:sldChg chg="modSp new mod">
        <pc:chgData name="Balasubramanian T V" userId="09356582-1e76-430e-9a6c-6909f965f1f4" providerId="ADAL" clId="{8C5AD5C9-35C9-455E-877A-52B89DC53936}" dt="2024-10-01T11:13:16.254" v="5870" actId="20577"/>
        <pc:sldMkLst>
          <pc:docMk/>
          <pc:sldMk cId="1847653363" sldId="273"/>
        </pc:sldMkLst>
        <pc:spChg chg="mod">
          <ac:chgData name="Balasubramanian T V" userId="09356582-1e76-430e-9a6c-6909f965f1f4" providerId="ADAL" clId="{8C5AD5C9-35C9-455E-877A-52B89DC53936}" dt="2024-10-01T11:12:00.682" v="5844" actId="20577"/>
          <ac:spMkLst>
            <pc:docMk/>
            <pc:sldMk cId="1847653363" sldId="273"/>
            <ac:spMk id="2" creationId="{3EE0EB22-C386-8575-4083-B064FBC5B8A6}"/>
          </ac:spMkLst>
        </pc:spChg>
        <pc:spChg chg="mod">
          <ac:chgData name="Balasubramanian T V" userId="09356582-1e76-430e-9a6c-6909f965f1f4" providerId="ADAL" clId="{8C5AD5C9-35C9-455E-877A-52B89DC53936}" dt="2024-10-01T11:13:16.254" v="5870" actId="20577"/>
          <ac:spMkLst>
            <pc:docMk/>
            <pc:sldMk cId="1847653363" sldId="273"/>
            <ac:spMk id="3" creationId="{2E7C7D11-37C0-25DA-6B01-BB0CD0CE6CAB}"/>
          </ac:spMkLst>
        </pc:spChg>
      </pc:sldChg>
      <pc:sldChg chg="del">
        <pc:chgData name="Balasubramanian T V" userId="09356582-1e76-430e-9a6c-6909f965f1f4" providerId="ADAL" clId="{8C5AD5C9-35C9-455E-877A-52B89DC53936}" dt="2024-10-01T09:00:14.222" v="0" actId="47"/>
        <pc:sldMkLst>
          <pc:docMk/>
          <pc:sldMk cId="3687177782" sldId="273"/>
        </pc:sldMkLst>
      </pc:sldChg>
      <pc:sldChg chg="modSp new mod">
        <pc:chgData name="Balasubramanian T V" userId="09356582-1e76-430e-9a6c-6909f965f1f4" providerId="ADAL" clId="{8C5AD5C9-35C9-455E-877A-52B89DC53936}" dt="2024-10-01T11:16:50.071" v="6031" actId="20577"/>
        <pc:sldMkLst>
          <pc:docMk/>
          <pc:sldMk cId="1882964190" sldId="274"/>
        </pc:sldMkLst>
        <pc:spChg chg="mod">
          <ac:chgData name="Balasubramanian T V" userId="09356582-1e76-430e-9a6c-6909f965f1f4" providerId="ADAL" clId="{8C5AD5C9-35C9-455E-877A-52B89DC53936}" dt="2024-10-01T11:16:12.218" v="5968" actId="20577"/>
          <ac:spMkLst>
            <pc:docMk/>
            <pc:sldMk cId="1882964190" sldId="274"/>
            <ac:spMk id="2" creationId="{AC511C8E-D64E-F9F8-F4A7-537CEA87F0CD}"/>
          </ac:spMkLst>
        </pc:spChg>
        <pc:spChg chg="mod">
          <ac:chgData name="Balasubramanian T V" userId="09356582-1e76-430e-9a6c-6909f965f1f4" providerId="ADAL" clId="{8C5AD5C9-35C9-455E-877A-52B89DC53936}" dt="2024-10-01T11:16:50.071" v="6031" actId="20577"/>
          <ac:spMkLst>
            <pc:docMk/>
            <pc:sldMk cId="1882964190" sldId="274"/>
            <ac:spMk id="3" creationId="{ED6A92C5-5168-A550-C3D3-14468D2B27C7}"/>
          </ac:spMkLst>
        </pc:spChg>
      </pc:sldChg>
      <pc:sldChg chg="del">
        <pc:chgData name="Balasubramanian T V" userId="09356582-1e76-430e-9a6c-6909f965f1f4" providerId="ADAL" clId="{8C5AD5C9-35C9-455E-877A-52B89DC53936}" dt="2024-10-01T09:00:14.222" v="0" actId="47"/>
        <pc:sldMkLst>
          <pc:docMk/>
          <pc:sldMk cId="4032869614" sldId="274"/>
        </pc:sldMkLst>
      </pc:sldChg>
      <pc:sldChg chg="del">
        <pc:chgData name="Balasubramanian T V" userId="09356582-1e76-430e-9a6c-6909f965f1f4" providerId="ADAL" clId="{8C5AD5C9-35C9-455E-877A-52B89DC53936}" dt="2024-10-01T09:00:14.222" v="0" actId="47"/>
        <pc:sldMkLst>
          <pc:docMk/>
          <pc:sldMk cId="2493753247" sldId="275"/>
        </pc:sldMkLst>
      </pc:sldChg>
      <pc:sldChg chg="modSp new mod">
        <pc:chgData name="Balasubramanian T V" userId="09356582-1e76-430e-9a6c-6909f965f1f4" providerId="ADAL" clId="{8C5AD5C9-35C9-455E-877A-52B89DC53936}" dt="2024-10-01T11:28:46.918" v="6157" actId="20577"/>
        <pc:sldMkLst>
          <pc:docMk/>
          <pc:sldMk cId="3287298033" sldId="275"/>
        </pc:sldMkLst>
        <pc:spChg chg="mod">
          <ac:chgData name="Balasubramanian T V" userId="09356582-1e76-430e-9a6c-6909f965f1f4" providerId="ADAL" clId="{8C5AD5C9-35C9-455E-877A-52B89DC53936}" dt="2024-10-01T11:18:56.954" v="6067" actId="20577"/>
          <ac:spMkLst>
            <pc:docMk/>
            <pc:sldMk cId="3287298033" sldId="275"/>
            <ac:spMk id="2" creationId="{2755D7B3-FEB5-FA79-6C10-EC14ADADDC55}"/>
          </ac:spMkLst>
        </pc:spChg>
        <pc:spChg chg="mod">
          <ac:chgData name="Balasubramanian T V" userId="09356582-1e76-430e-9a6c-6909f965f1f4" providerId="ADAL" clId="{8C5AD5C9-35C9-455E-877A-52B89DC53936}" dt="2024-10-01T11:28:46.918" v="6157" actId="20577"/>
          <ac:spMkLst>
            <pc:docMk/>
            <pc:sldMk cId="3287298033" sldId="275"/>
            <ac:spMk id="3" creationId="{0E0EF034-A34D-4ACB-0D17-C8555FB9A5C8}"/>
          </ac:spMkLst>
        </pc:spChg>
      </pc:sldChg>
      <pc:sldChg chg="modSp add mod">
        <pc:chgData name="Balasubramanian T V" userId="09356582-1e76-430e-9a6c-6909f965f1f4" providerId="ADAL" clId="{8C5AD5C9-35C9-455E-877A-52B89DC53936}" dt="2024-10-01T11:32:03.649" v="6465" actId="20577"/>
        <pc:sldMkLst>
          <pc:docMk/>
          <pc:sldMk cId="355142693" sldId="276"/>
        </pc:sldMkLst>
        <pc:spChg chg="mod">
          <ac:chgData name="Balasubramanian T V" userId="09356582-1e76-430e-9a6c-6909f965f1f4" providerId="ADAL" clId="{8C5AD5C9-35C9-455E-877A-52B89DC53936}" dt="2024-10-01T11:32:03.649" v="6465" actId="20577"/>
          <ac:spMkLst>
            <pc:docMk/>
            <pc:sldMk cId="355142693" sldId="276"/>
            <ac:spMk id="3" creationId="{D7E7BD54-6A82-D103-659E-7B3E5AB27F2E}"/>
          </ac:spMkLst>
        </pc:spChg>
      </pc:sldChg>
      <pc:sldChg chg="del">
        <pc:chgData name="Balasubramanian T V" userId="09356582-1e76-430e-9a6c-6909f965f1f4" providerId="ADAL" clId="{8C5AD5C9-35C9-455E-877A-52B89DC53936}" dt="2024-10-01T09:00:14.222" v="0" actId="47"/>
        <pc:sldMkLst>
          <pc:docMk/>
          <pc:sldMk cId="1172146434" sldId="276"/>
        </pc:sldMkLst>
      </pc:sldChg>
      <pc:sldChg chg="modSp new del mod">
        <pc:chgData name="Balasubramanian T V" userId="09356582-1e76-430e-9a6c-6909f965f1f4" providerId="ADAL" clId="{8C5AD5C9-35C9-455E-877A-52B89DC53936}" dt="2024-10-01T11:29:25.245" v="6239" actId="2696"/>
        <pc:sldMkLst>
          <pc:docMk/>
          <pc:sldMk cId="4268139367" sldId="276"/>
        </pc:sldMkLst>
        <pc:spChg chg="mod">
          <ac:chgData name="Balasubramanian T V" userId="09356582-1e76-430e-9a6c-6909f965f1f4" providerId="ADAL" clId="{8C5AD5C9-35C9-455E-877A-52B89DC53936}" dt="2024-10-01T11:29:19.414" v="6238" actId="20577"/>
          <ac:spMkLst>
            <pc:docMk/>
            <pc:sldMk cId="4268139367" sldId="276"/>
            <ac:spMk id="2" creationId="{2B645211-5603-AC2C-7264-B53F32003BB0}"/>
          </ac:spMkLst>
        </pc:spChg>
      </pc:sldChg>
      <pc:sldChg chg="del">
        <pc:chgData name="Balasubramanian T V" userId="09356582-1e76-430e-9a6c-6909f965f1f4" providerId="ADAL" clId="{8C5AD5C9-35C9-455E-877A-52B89DC53936}" dt="2024-10-01T09:00:14.222" v="0" actId="47"/>
        <pc:sldMkLst>
          <pc:docMk/>
          <pc:sldMk cId="11622977" sldId="277"/>
        </pc:sldMkLst>
      </pc:sldChg>
      <pc:sldChg chg="addSp delSp modSp new mod">
        <pc:chgData name="Balasubramanian T V" userId="09356582-1e76-430e-9a6c-6909f965f1f4" providerId="ADAL" clId="{8C5AD5C9-35C9-455E-877A-52B89DC53936}" dt="2024-10-01T11:40:51.163" v="6640" actId="113"/>
        <pc:sldMkLst>
          <pc:docMk/>
          <pc:sldMk cId="3225376618" sldId="277"/>
        </pc:sldMkLst>
        <pc:spChg chg="mod">
          <ac:chgData name="Balasubramanian T V" userId="09356582-1e76-430e-9a6c-6909f965f1f4" providerId="ADAL" clId="{8C5AD5C9-35C9-455E-877A-52B89DC53936}" dt="2024-10-01T11:38:51.649" v="6629" actId="20577"/>
          <ac:spMkLst>
            <pc:docMk/>
            <pc:sldMk cId="3225376618" sldId="277"/>
            <ac:spMk id="2" creationId="{4D666E3C-D0EC-F76F-A384-4D6AC7CCCF8A}"/>
          </ac:spMkLst>
        </pc:spChg>
        <pc:spChg chg="add del mod">
          <ac:chgData name="Balasubramanian T V" userId="09356582-1e76-430e-9a6c-6909f965f1f4" providerId="ADAL" clId="{8C5AD5C9-35C9-455E-877A-52B89DC53936}" dt="2024-10-01T11:40:51.163" v="6640" actId="113"/>
          <ac:spMkLst>
            <pc:docMk/>
            <pc:sldMk cId="3225376618" sldId="277"/>
            <ac:spMk id="3" creationId="{25F5432C-A06D-6174-FFDC-8CF1A476064A}"/>
          </ac:spMkLst>
        </pc:spChg>
        <pc:spChg chg="add mod">
          <ac:chgData name="Balasubramanian T V" userId="09356582-1e76-430e-9a6c-6909f965f1f4" providerId="ADAL" clId="{8C5AD5C9-35C9-455E-877A-52B89DC53936}" dt="2024-10-01T11:39:51.298" v="6631"/>
          <ac:spMkLst>
            <pc:docMk/>
            <pc:sldMk cId="3225376618" sldId="277"/>
            <ac:spMk id="4" creationId="{87E9EEA0-C16D-8FC7-0A64-37CDC988AA72}"/>
          </ac:spMkLst>
        </pc:spChg>
      </pc:sldChg>
      <pc:sldChg chg="modSp new mod">
        <pc:chgData name="Balasubramanian T V" userId="09356582-1e76-430e-9a6c-6909f965f1f4" providerId="ADAL" clId="{8C5AD5C9-35C9-455E-877A-52B89DC53936}" dt="2024-10-01T11:48:59.051" v="6706" actId="113"/>
        <pc:sldMkLst>
          <pc:docMk/>
          <pc:sldMk cId="23719380" sldId="278"/>
        </pc:sldMkLst>
        <pc:spChg chg="mod">
          <ac:chgData name="Balasubramanian T V" userId="09356582-1e76-430e-9a6c-6909f965f1f4" providerId="ADAL" clId="{8C5AD5C9-35C9-455E-877A-52B89DC53936}" dt="2024-10-01T11:44:56.381" v="6673" actId="20577"/>
          <ac:spMkLst>
            <pc:docMk/>
            <pc:sldMk cId="23719380" sldId="278"/>
            <ac:spMk id="2" creationId="{E2377267-D402-1668-F3A0-6009D0F2E25A}"/>
          </ac:spMkLst>
        </pc:spChg>
        <pc:spChg chg="mod">
          <ac:chgData name="Balasubramanian T V" userId="09356582-1e76-430e-9a6c-6909f965f1f4" providerId="ADAL" clId="{8C5AD5C9-35C9-455E-877A-52B89DC53936}" dt="2024-10-01T11:48:59.051" v="6706" actId="113"/>
          <ac:spMkLst>
            <pc:docMk/>
            <pc:sldMk cId="23719380" sldId="278"/>
            <ac:spMk id="3" creationId="{3E44A711-CF51-383D-0644-305497B1790E}"/>
          </ac:spMkLst>
        </pc:spChg>
      </pc:sldChg>
      <pc:sldChg chg="del">
        <pc:chgData name="Balasubramanian T V" userId="09356582-1e76-430e-9a6c-6909f965f1f4" providerId="ADAL" clId="{8C5AD5C9-35C9-455E-877A-52B89DC53936}" dt="2024-10-01T09:00:14.222" v="0" actId="47"/>
        <pc:sldMkLst>
          <pc:docMk/>
          <pc:sldMk cId="1973215913" sldId="278"/>
        </pc:sldMkLst>
      </pc:sldChg>
      <pc:sldChg chg="del">
        <pc:chgData name="Balasubramanian T V" userId="09356582-1e76-430e-9a6c-6909f965f1f4" providerId="ADAL" clId="{8C5AD5C9-35C9-455E-877A-52B89DC53936}" dt="2024-10-01T09:00:14.222" v="0" actId="47"/>
        <pc:sldMkLst>
          <pc:docMk/>
          <pc:sldMk cId="1354782086" sldId="279"/>
        </pc:sldMkLst>
      </pc:sldChg>
      <pc:sldChg chg="modSp new mod">
        <pc:chgData name="Balasubramanian T V" userId="09356582-1e76-430e-9a6c-6909f965f1f4" providerId="ADAL" clId="{8C5AD5C9-35C9-455E-877A-52B89DC53936}" dt="2024-10-01T11:50:37.901" v="6959" actId="20577"/>
        <pc:sldMkLst>
          <pc:docMk/>
          <pc:sldMk cId="2676133821" sldId="279"/>
        </pc:sldMkLst>
        <pc:spChg chg="mod">
          <ac:chgData name="Balasubramanian T V" userId="09356582-1e76-430e-9a6c-6909f965f1f4" providerId="ADAL" clId="{8C5AD5C9-35C9-455E-877A-52B89DC53936}" dt="2024-10-01T11:49:46.228" v="6763" actId="20577"/>
          <ac:spMkLst>
            <pc:docMk/>
            <pc:sldMk cId="2676133821" sldId="279"/>
            <ac:spMk id="2" creationId="{C30F8101-4853-683D-471C-9529583ADB9D}"/>
          </ac:spMkLst>
        </pc:spChg>
        <pc:spChg chg="mod">
          <ac:chgData name="Balasubramanian T V" userId="09356582-1e76-430e-9a6c-6909f965f1f4" providerId="ADAL" clId="{8C5AD5C9-35C9-455E-877A-52B89DC53936}" dt="2024-10-01T11:50:37.901" v="6959" actId="20577"/>
          <ac:spMkLst>
            <pc:docMk/>
            <pc:sldMk cId="2676133821" sldId="279"/>
            <ac:spMk id="3" creationId="{037AD160-475F-03E9-60CA-CBD80B00F3FB}"/>
          </ac:spMkLst>
        </pc:spChg>
      </pc:sldChg>
      <pc:sldChg chg="add">
        <pc:chgData name="Balasubramanian T V" userId="09356582-1e76-430e-9a6c-6909f965f1f4" providerId="ADAL" clId="{8C5AD5C9-35C9-455E-877A-52B89DC53936}" dt="2024-10-01T13:32:48.285" v="8795"/>
        <pc:sldMkLst>
          <pc:docMk/>
          <pc:sldMk cId="383259686" sldId="280"/>
        </pc:sldMkLst>
      </pc:sldChg>
      <pc:sldChg chg="addSp delSp modSp new del mod">
        <pc:chgData name="Balasubramanian T V" userId="09356582-1e76-430e-9a6c-6909f965f1f4" providerId="ADAL" clId="{8C5AD5C9-35C9-455E-877A-52B89DC53936}" dt="2024-10-01T13:32:41.524" v="8794" actId="2696"/>
        <pc:sldMkLst>
          <pc:docMk/>
          <pc:sldMk cId="2559452822" sldId="280"/>
        </pc:sldMkLst>
        <pc:spChg chg="mod">
          <ac:chgData name="Balasubramanian T V" userId="09356582-1e76-430e-9a6c-6909f965f1f4" providerId="ADAL" clId="{8C5AD5C9-35C9-455E-877A-52B89DC53936}" dt="2024-10-01T12:05:50.893" v="7144" actId="20577"/>
          <ac:spMkLst>
            <pc:docMk/>
            <pc:sldMk cId="2559452822" sldId="280"/>
            <ac:spMk id="2" creationId="{FCA7CD2F-40A0-3445-EEA5-81443DD2C3A0}"/>
          </ac:spMkLst>
        </pc:spChg>
        <pc:spChg chg="del">
          <ac:chgData name="Balasubramanian T V" userId="09356582-1e76-430e-9a6c-6909f965f1f4" providerId="ADAL" clId="{8C5AD5C9-35C9-455E-877A-52B89DC53936}" dt="2024-10-01T12:00:37.694" v="6976" actId="3680"/>
          <ac:spMkLst>
            <pc:docMk/>
            <pc:sldMk cId="2559452822" sldId="280"/>
            <ac:spMk id="3" creationId="{5485A6F2-303E-C2AE-D238-4A703F3E8FF1}"/>
          </ac:spMkLst>
        </pc:spChg>
        <pc:graphicFrameChg chg="add mod ord modGraphic">
          <ac:chgData name="Balasubramanian T V" userId="09356582-1e76-430e-9a6c-6909f965f1f4" providerId="ADAL" clId="{8C5AD5C9-35C9-455E-877A-52B89DC53936}" dt="2024-10-01T12:04:09.623" v="7097" actId="14100"/>
          <ac:graphicFrameMkLst>
            <pc:docMk/>
            <pc:sldMk cId="2559452822" sldId="280"/>
            <ac:graphicFrameMk id="4" creationId="{99AAFCFE-CB8F-D155-D070-0744FBEA40E4}"/>
          </ac:graphicFrameMkLst>
        </pc:graphicFrameChg>
      </pc:sldChg>
      <pc:sldChg chg="del">
        <pc:chgData name="Balasubramanian T V" userId="09356582-1e76-430e-9a6c-6909f965f1f4" providerId="ADAL" clId="{8C5AD5C9-35C9-455E-877A-52B89DC53936}" dt="2024-10-01T09:00:14.222" v="0" actId="47"/>
        <pc:sldMkLst>
          <pc:docMk/>
          <pc:sldMk cId="3455194314" sldId="280"/>
        </pc:sldMkLst>
      </pc:sldChg>
      <pc:sldChg chg="add">
        <pc:chgData name="Balasubramanian T V" userId="09356582-1e76-430e-9a6c-6909f965f1f4" providerId="ADAL" clId="{8C5AD5C9-35C9-455E-877A-52B89DC53936}" dt="2024-10-01T13:32:48.285" v="8795"/>
        <pc:sldMkLst>
          <pc:docMk/>
          <pc:sldMk cId="1578462020" sldId="281"/>
        </pc:sldMkLst>
      </pc:sldChg>
      <pc:sldChg chg="del">
        <pc:chgData name="Balasubramanian T V" userId="09356582-1e76-430e-9a6c-6909f965f1f4" providerId="ADAL" clId="{8C5AD5C9-35C9-455E-877A-52B89DC53936}" dt="2024-10-01T09:00:14.222" v="0" actId="47"/>
        <pc:sldMkLst>
          <pc:docMk/>
          <pc:sldMk cId="2400849158" sldId="281"/>
        </pc:sldMkLst>
      </pc:sldChg>
      <pc:sldChg chg="addSp delSp modSp new del mod">
        <pc:chgData name="Balasubramanian T V" userId="09356582-1e76-430e-9a6c-6909f965f1f4" providerId="ADAL" clId="{8C5AD5C9-35C9-455E-877A-52B89DC53936}" dt="2024-10-01T13:32:41.524" v="8794" actId="2696"/>
        <pc:sldMkLst>
          <pc:docMk/>
          <pc:sldMk cId="3688603354" sldId="281"/>
        </pc:sldMkLst>
        <pc:spChg chg="mod">
          <ac:chgData name="Balasubramanian T V" userId="09356582-1e76-430e-9a6c-6909f965f1f4" providerId="ADAL" clId="{8C5AD5C9-35C9-455E-877A-52B89DC53936}" dt="2024-10-01T12:05:57.710" v="7156" actId="20577"/>
          <ac:spMkLst>
            <pc:docMk/>
            <pc:sldMk cId="3688603354" sldId="281"/>
            <ac:spMk id="2" creationId="{FDBE0F77-87E5-A88A-25B2-6926EB49C819}"/>
          </ac:spMkLst>
        </pc:spChg>
        <pc:spChg chg="add del mod">
          <ac:chgData name="Balasubramanian T V" userId="09356582-1e76-430e-9a6c-6909f965f1f4" providerId="ADAL" clId="{8C5AD5C9-35C9-455E-877A-52B89DC53936}" dt="2024-10-01T12:09:02.700" v="7194" actId="113"/>
          <ac:spMkLst>
            <pc:docMk/>
            <pc:sldMk cId="3688603354" sldId="281"/>
            <ac:spMk id="3" creationId="{C35F3A60-D040-87F7-BB8E-FA34D8D0AFC4}"/>
          </ac:spMkLst>
        </pc:spChg>
        <pc:spChg chg="add mod">
          <ac:chgData name="Balasubramanian T V" userId="09356582-1e76-430e-9a6c-6909f965f1f4" providerId="ADAL" clId="{8C5AD5C9-35C9-455E-877A-52B89DC53936}" dt="2024-10-01T12:06:08.401" v="7158"/>
          <ac:spMkLst>
            <pc:docMk/>
            <pc:sldMk cId="3688603354" sldId="281"/>
            <ac:spMk id="5" creationId="{E7D3B2CB-8062-C1FE-31E6-6C32545A73AE}"/>
          </ac:spMkLst>
        </pc:spChg>
      </pc:sldChg>
      <pc:sldChg chg="addSp delSp modSp new mod">
        <pc:chgData name="Balasubramanian T V" userId="09356582-1e76-430e-9a6c-6909f965f1f4" providerId="ADAL" clId="{8C5AD5C9-35C9-455E-877A-52B89DC53936}" dt="2024-10-01T12:14:19.162" v="7293" actId="20577"/>
        <pc:sldMkLst>
          <pc:docMk/>
          <pc:sldMk cId="2760384535" sldId="282"/>
        </pc:sldMkLst>
        <pc:spChg chg="mod">
          <ac:chgData name="Balasubramanian T V" userId="09356582-1e76-430e-9a6c-6909f965f1f4" providerId="ADAL" clId="{8C5AD5C9-35C9-455E-877A-52B89DC53936}" dt="2024-10-01T12:12:32.682" v="7231" actId="5793"/>
          <ac:spMkLst>
            <pc:docMk/>
            <pc:sldMk cId="2760384535" sldId="282"/>
            <ac:spMk id="2" creationId="{8A397BCC-7317-515C-CCEA-35BC392EEC8B}"/>
          </ac:spMkLst>
        </pc:spChg>
        <pc:spChg chg="del">
          <ac:chgData name="Balasubramanian T V" userId="09356582-1e76-430e-9a6c-6909f965f1f4" providerId="ADAL" clId="{8C5AD5C9-35C9-455E-877A-52B89DC53936}" dt="2024-10-01T12:13:17.936" v="7232" actId="1032"/>
          <ac:spMkLst>
            <pc:docMk/>
            <pc:sldMk cId="2760384535" sldId="282"/>
            <ac:spMk id="3" creationId="{4E0EC41C-7D16-E773-FE40-D503410D7483}"/>
          </ac:spMkLst>
        </pc:spChg>
        <pc:graphicFrameChg chg="add mod modGraphic">
          <ac:chgData name="Balasubramanian T V" userId="09356582-1e76-430e-9a6c-6909f965f1f4" providerId="ADAL" clId="{8C5AD5C9-35C9-455E-877A-52B89DC53936}" dt="2024-10-01T12:14:19.162" v="7293" actId="20577"/>
          <ac:graphicFrameMkLst>
            <pc:docMk/>
            <pc:sldMk cId="2760384535" sldId="282"/>
            <ac:graphicFrameMk id="5" creationId="{D082D3CC-76E8-A25E-0850-8BCE6F6557A0}"/>
          </ac:graphicFrameMkLst>
        </pc:graphicFrameChg>
      </pc:sldChg>
      <pc:sldChg chg="del">
        <pc:chgData name="Balasubramanian T V" userId="09356582-1e76-430e-9a6c-6909f965f1f4" providerId="ADAL" clId="{8C5AD5C9-35C9-455E-877A-52B89DC53936}" dt="2024-10-01T09:00:14.222" v="0" actId="47"/>
        <pc:sldMkLst>
          <pc:docMk/>
          <pc:sldMk cId="4181700767" sldId="282"/>
        </pc:sldMkLst>
      </pc:sldChg>
      <pc:sldChg chg="del">
        <pc:chgData name="Balasubramanian T V" userId="09356582-1e76-430e-9a6c-6909f965f1f4" providerId="ADAL" clId="{8C5AD5C9-35C9-455E-877A-52B89DC53936}" dt="2024-10-01T09:00:14.222" v="0" actId="47"/>
        <pc:sldMkLst>
          <pc:docMk/>
          <pc:sldMk cId="1953880222" sldId="283"/>
        </pc:sldMkLst>
      </pc:sldChg>
      <pc:sldChg chg="modSp new mod">
        <pc:chgData name="Balasubramanian T V" userId="09356582-1e76-430e-9a6c-6909f965f1f4" providerId="ADAL" clId="{8C5AD5C9-35C9-455E-877A-52B89DC53936}" dt="2024-10-01T12:18:49.411" v="7412" actId="113"/>
        <pc:sldMkLst>
          <pc:docMk/>
          <pc:sldMk cId="3843322432" sldId="283"/>
        </pc:sldMkLst>
        <pc:spChg chg="mod">
          <ac:chgData name="Balasubramanian T V" userId="09356582-1e76-430e-9a6c-6909f965f1f4" providerId="ADAL" clId="{8C5AD5C9-35C9-455E-877A-52B89DC53936}" dt="2024-10-01T12:15:59.946" v="7378" actId="20577"/>
          <ac:spMkLst>
            <pc:docMk/>
            <pc:sldMk cId="3843322432" sldId="283"/>
            <ac:spMk id="2" creationId="{9A25DCF1-61D8-157B-F7CE-E2CCBF412552}"/>
          </ac:spMkLst>
        </pc:spChg>
        <pc:spChg chg="mod">
          <ac:chgData name="Balasubramanian T V" userId="09356582-1e76-430e-9a6c-6909f965f1f4" providerId="ADAL" clId="{8C5AD5C9-35C9-455E-877A-52B89DC53936}" dt="2024-10-01T12:18:49.411" v="7412" actId="113"/>
          <ac:spMkLst>
            <pc:docMk/>
            <pc:sldMk cId="3843322432" sldId="283"/>
            <ac:spMk id="3" creationId="{56AB188C-7A35-7EE2-9988-13FBF6200DBE}"/>
          </ac:spMkLst>
        </pc:spChg>
      </pc:sldChg>
      <pc:sldChg chg="modSp new del mod">
        <pc:chgData name="Balasubramanian T V" userId="09356582-1e76-430e-9a6c-6909f965f1f4" providerId="ADAL" clId="{8C5AD5C9-35C9-455E-877A-52B89DC53936}" dt="2024-10-01T13:32:41.524" v="8794" actId="2696"/>
        <pc:sldMkLst>
          <pc:docMk/>
          <pc:sldMk cId="836817288" sldId="284"/>
        </pc:sldMkLst>
        <pc:spChg chg="mod">
          <ac:chgData name="Balasubramanian T V" userId="09356582-1e76-430e-9a6c-6909f965f1f4" providerId="ADAL" clId="{8C5AD5C9-35C9-455E-877A-52B89DC53936}" dt="2024-10-01T12:19:48.564" v="7442" actId="20577"/>
          <ac:spMkLst>
            <pc:docMk/>
            <pc:sldMk cId="836817288" sldId="284"/>
            <ac:spMk id="2" creationId="{B17DFD28-FB4D-79B8-55C5-14B07E893607}"/>
          </ac:spMkLst>
        </pc:spChg>
        <pc:spChg chg="mod">
          <ac:chgData name="Balasubramanian T V" userId="09356582-1e76-430e-9a6c-6909f965f1f4" providerId="ADAL" clId="{8C5AD5C9-35C9-455E-877A-52B89DC53936}" dt="2024-10-01T12:22:30.067" v="7466" actId="113"/>
          <ac:spMkLst>
            <pc:docMk/>
            <pc:sldMk cId="836817288" sldId="284"/>
            <ac:spMk id="3" creationId="{3E92B4D8-2B26-7E52-5882-F9DD4D669A11}"/>
          </ac:spMkLst>
        </pc:spChg>
      </pc:sldChg>
      <pc:sldChg chg="del">
        <pc:chgData name="Balasubramanian T V" userId="09356582-1e76-430e-9a6c-6909f965f1f4" providerId="ADAL" clId="{8C5AD5C9-35C9-455E-877A-52B89DC53936}" dt="2024-10-01T09:00:14.222" v="0" actId="47"/>
        <pc:sldMkLst>
          <pc:docMk/>
          <pc:sldMk cId="2889042206" sldId="284"/>
        </pc:sldMkLst>
      </pc:sldChg>
      <pc:sldChg chg="add">
        <pc:chgData name="Balasubramanian T V" userId="09356582-1e76-430e-9a6c-6909f965f1f4" providerId="ADAL" clId="{8C5AD5C9-35C9-455E-877A-52B89DC53936}" dt="2024-10-01T13:32:48.285" v="8795"/>
        <pc:sldMkLst>
          <pc:docMk/>
          <pc:sldMk cId="3548650325" sldId="284"/>
        </pc:sldMkLst>
      </pc:sldChg>
      <pc:sldChg chg="add">
        <pc:chgData name="Balasubramanian T V" userId="09356582-1e76-430e-9a6c-6909f965f1f4" providerId="ADAL" clId="{8C5AD5C9-35C9-455E-877A-52B89DC53936}" dt="2024-10-01T13:32:48.285" v="8795"/>
        <pc:sldMkLst>
          <pc:docMk/>
          <pc:sldMk cId="189517560" sldId="285"/>
        </pc:sldMkLst>
      </pc:sldChg>
      <pc:sldChg chg="del">
        <pc:chgData name="Balasubramanian T V" userId="09356582-1e76-430e-9a6c-6909f965f1f4" providerId="ADAL" clId="{8C5AD5C9-35C9-455E-877A-52B89DC53936}" dt="2024-10-01T09:00:14.222" v="0" actId="47"/>
        <pc:sldMkLst>
          <pc:docMk/>
          <pc:sldMk cId="1050648310" sldId="285"/>
        </pc:sldMkLst>
      </pc:sldChg>
      <pc:sldChg chg="modSp new del mod">
        <pc:chgData name="Balasubramanian T V" userId="09356582-1e76-430e-9a6c-6909f965f1f4" providerId="ADAL" clId="{8C5AD5C9-35C9-455E-877A-52B89DC53936}" dt="2024-10-01T13:32:41.524" v="8794" actId="2696"/>
        <pc:sldMkLst>
          <pc:docMk/>
          <pc:sldMk cId="2150573997" sldId="285"/>
        </pc:sldMkLst>
        <pc:spChg chg="mod">
          <ac:chgData name="Balasubramanian T V" userId="09356582-1e76-430e-9a6c-6909f965f1f4" providerId="ADAL" clId="{8C5AD5C9-35C9-455E-877A-52B89DC53936}" dt="2024-10-01T12:23:46.405" v="7504" actId="20577"/>
          <ac:spMkLst>
            <pc:docMk/>
            <pc:sldMk cId="2150573997" sldId="285"/>
            <ac:spMk id="2" creationId="{D8979A30-8FF0-62EE-DE15-5E49658B9B7B}"/>
          </ac:spMkLst>
        </pc:spChg>
        <pc:spChg chg="mod">
          <ac:chgData name="Balasubramanian T V" userId="09356582-1e76-430e-9a6c-6909f965f1f4" providerId="ADAL" clId="{8C5AD5C9-35C9-455E-877A-52B89DC53936}" dt="2024-10-01T12:25:45.187" v="7516" actId="113"/>
          <ac:spMkLst>
            <pc:docMk/>
            <pc:sldMk cId="2150573997" sldId="285"/>
            <ac:spMk id="3" creationId="{13E45490-572B-C502-937C-CF9DD7C29AA6}"/>
          </ac:spMkLst>
        </pc:spChg>
      </pc:sldChg>
      <pc:sldChg chg="add">
        <pc:chgData name="Balasubramanian T V" userId="09356582-1e76-430e-9a6c-6909f965f1f4" providerId="ADAL" clId="{8C5AD5C9-35C9-455E-877A-52B89DC53936}" dt="2024-10-01T13:32:48.285" v="8795"/>
        <pc:sldMkLst>
          <pc:docMk/>
          <pc:sldMk cId="407139475" sldId="286"/>
        </pc:sldMkLst>
      </pc:sldChg>
      <pc:sldChg chg="modSp new del mod">
        <pc:chgData name="Balasubramanian T V" userId="09356582-1e76-430e-9a6c-6909f965f1f4" providerId="ADAL" clId="{8C5AD5C9-35C9-455E-877A-52B89DC53936}" dt="2024-10-01T13:32:41.524" v="8794" actId="2696"/>
        <pc:sldMkLst>
          <pc:docMk/>
          <pc:sldMk cId="527864455" sldId="286"/>
        </pc:sldMkLst>
        <pc:spChg chg="mod">
          <ac:chgData name="Balasubramanian T V" userId="09356582-1e76-430e-9a6c-6909f965f1f4" providerId="ADAL" clId="{8C5AD5C9-35C9-455E-877A-52B89DC53936}" dt="2024-10-01T12:26:21.137" v="7545" actId="20577"/>
          <ac:spMkLst>
            <pc:docMk/>
            <pc:sldMk cId="527864455" sldId="286"/>
            <ac:spMk id="2" creationId="{CBF79AD5-5E96-689B-2372-1F62C6592699}"/>
          </ac:spMkLst>
        </pc:spChg>
        <pc:spChg chg="mod">
          <ac:chgData name="Balasubramanian T V" userId="09356582-1e76-430e-9a6c-6909f965f1f4" providerId="ADAL" clId="{8C5AD5C9-35C9-455E-877A-52B89DC53936}" dt="2024-10-01T12:28:12.461" v="7816" actId="20577"/>
          <ac:spMkLst>
            <pc:docMk/>
            <pc:sldMk cId="527864455" sldId="286"/>
            <ac:spMk id="3" creationId="{00390CD4-2826-BF92-71D2-3E9D87397AEA}"/>
          </ac:spMkLst>
        </pc:spChg>
      </pc:sldChg>
      <pc:sldChg chg="del">
        <pc:chgData name="Balasubramanian T V" userId="09356582-1e76-430e-9a6c-6909f965f1f4" providerId="ADAL" clId="{8C5AD5C9-35C9-455E-877A-52B89DC53936}" dt="2024-10-01T09:00:14.222" v="0" actId="47"/>
        <pc:sldMkLst>
          <pc:docMk/>
          <pc:sldMk cId="2110708062" sldId="286"/>
        </pc:sldMkLst>
      </pc:sldChg>
      <pc:sldChg chg="modSp new mod">
        <pc:chgData name="Balasubramanian T V" userId="09356582-1e76-430e-9a6c-6909f965f1f4" providerId="ADAL" clId="{8C5AD5C9-35C9-455E-877A-52B89DC53936}" dt="2024-10-01T12:37:13.149" v="8380" actId="27636"/>
        <pc:sldMkLst>
          <pc:docMk/>
          <pc:sldMk cId="967201348" sldId="287"/>
        </pc:sldMkLst>
        <pc:spChg chg="mod">
          <ac:chgData name="Balasubramanian T V" userId="09356582-1e76-430e-9a6c-6909f965f1f4" providerId="ADAL" clId="{8C5AD5C9-35C9-455E-877A-52B89DC53936}" dt="2024-10-01T12:29:37.867" v="7835" actId="20577"/>
          <ac:spMkLst>
            <pc:docMk/>
            <pc:sldMk cId="967201348" sldId="287"/>
            <ac:spMk id="2" creationId="{93234869-A668-DD81-6EE0-8DA3367BD3C3}"/>
          </ac:spMkLst>
        </pc:spChg>
        <pc:spChg chg="mod">
          <ac:chgData name="Balasubramanian T V" userId="09356582-1e76-430e-9a6c-6909f965f1f4" providerId="ADAL" clId="{8C5AD5C9-35C9-455E-877A-52B89DC53936}" dt="2024-10-01T12:37:13.149" v="8380" actId="27636"/>
          <ac:spMkLst>
            <pc:docMk/>
            <pc:sldMk cId="967201348" sldId="287"/>
            <ac:spMk id="3" creationId="{939EEFCF-48ED-B267-1663-1485458BA9B0}"/>
          </ac:spMkLst>
        </pc:spChg>
      </pc:sldChg>
      <pc:sldChg chg="del">
        <pc:chgData name="Balasubramanian T V" userId="09356582-1e76-430e-9a6c-6909f965f1f4" providerId="ADAL" clId="{8C5AD5C9-35C9-455E-877A-52B89DC53936}" dt="2024-10-01T09:00:14.222" v="0" actId="47"/>
        <pc:sldMkLst>
          <pc:docMk/>
          <pc:sldMk cId="3857247953" sldId="287"/>
        </pc:sldMkLst>
      </pc:sldChg>
      <pc:sldChg chg="modSp new mod">
        <pc:chgData name="Balasubramanian T V" userId="09356582-1e76-430e-9a6c-6909f965f1f4" providerId="ADAL" clId="{8C5AD5C9-35C9-455E-877A-52B89DC53936}" dt="2024-10-01T15:42:45.576" v="10572" actId="20577"/>
        <pc:sldMkLst>
          <pc:docMk/>
          <pc:sldMk cId="2218618536" sldId="288"/>
        </pc:sldMkLst>
        <pc:spChg chg="mod">
          <ac:chgData name="Balasubramanian T V" userId="09356582-1e76-430e-9a6c-6909f965f1f4" providerId="ADAL" clId="{8C5AD5C9-35C9-455E-877A-52B89DC53936}" dt="2024-10-01T13:12:47.861" v="8418" actId="20577"/>
          <ac:spMkLst>
            <pc:docMk/>
            <pc:sldMk cId="2218618536" sldId="288"/>
            <ac:spMk id="2" creationId="{D570A914-381D-2B90-FDAD-D0D0EB04B0E6}"/>
          </ac:spMkLst>
        </pc:spChg>
        <pc:spChg chg="mod">
          <ac:chgData name="Balasubramanian T V" userId="09356582-1e76-430e-9a6c-6909f965f1f4" providerId="ADAL" clId="{8C5AD5C9-35C9-455E-877A-52B89DC53936}" dt="2024-10-01T15:42:45.576" v="10572" actId="20577"/>
          <ac:spMkLst>
            <pc:docMk/>
            <pc:sldMk cId="2218618536" sldId="288"/>
            <ac:spMk id="3" creationId="{B2996F7A-10D1-BB92-00A0-68D24401A5D0}"/>
          </ac:spMkLst>
        </pc:spChg>
      </pc:sldChg>
      <pc:sldChg chg="del">
        <pc:chgData name="Balasubramanian T V" userId="09356582-1e76-430e-9a6c-6909f965f1f4" providerId="ADAL" clId="{8C5AD5C9-35C9-455E-877A-52B89DC53936}" dt="2024-10-01T09:00:14.222" v="0" actId="47"/>
        <pc:sldMkLst>
          <pc:docMk/>
          <pc:sldMk cId="2223312541" sldId="288"/>
        </pc:sldMkLst>
      </pc:sldChg>
      <pc:sldChg chg="del">
        <pc:chgData name="Balasubramanian T V" userId="09356582-1e76-430e-9a6c-6909f965f1f4" providerId="ADAL" clId="{8C5AD5C9-35C9-455E-877A-52B89DC53936}" dt="2024-10-01T09:00:14.222" v="0" actId="47"/>
        <pc:sldMkLst>
          <pc:docMk/>
          <pc:sldMk cId="1193851898" sldId="289"/>
        </pc:sldMkLst>
      </pc:sldChg>
      <pc:sldChg chg="modSp new mod">
        <pc:chgData name="Balasubramanian T V" userId="09356582-1e76-430e-9a6c-6909f965f1f4" providerId="ADAL" clId="{8C5AD5C9-35C9-455E-877A-52B89DC53936}" dt="2024-10-01T13:26:34.480" v="8793" actId="20577"/>
        <pc:sldMkLst>
          <pc:docMk/>
          <pc:sldMk cId="1912954754" sldId="289"/>
        </pc:sldMkLst>
        <pc:spChg chg="mod">
          <ac:chgData name="Balasubramanian T V" userId="09356582-1e76-430e-9a6c-6909f965f1f4" providerId="ADAL" clId="{8C5AD5C9-35C9-455E-877A-52B89DC53936}" dt="2024-10-01T13:22:38.362" v="8515" actId="5793"/>
          <ac:spMkLst>
            <pc:docMk/>
            <pc:sldMk cId="1912954754" sldId="289"/>
            <ac:spMk id="2" creationId="{2C31DCC8-12C7-E434-5C86-5BD18611014A}"/>
          </ac:spMkLst>
        </pc:spChg>
        <pc:spChg chg="mod">
          <ac:chgData name="Balasubramanian T V" userId="09356582-1e76-430e-9a6c-6909f965f1f4" providerId="ADAL" clId="{8C5AD5C9-35C9-455E-877A-52B89DC53936}" dt="2024-10-01T13:26:34.480" v="8793" actId="20577"/>
          <ac:spMkLst>
            <pc:docMk/>
            <pc:sldMk cId="1912954754" sldId="289"/>
            <ac:spMk id="3" creationId="{D78D2645-F35E-0F4B-8347-E0C5557BBBEA}"/>
          </ac:spMkLst>
        </pc:spChg>
      </pc:sldChg>
      <pc:sldChg chg="modSp new mod">
        <pc:chgData name="Balasubramanian T V" userId="09356582-1e76-430e-9a6c-6909f965f1f4" providerId="ADAL" clId="{8C5AD5C9-35C9-455E-877A-52B89DC53936}" dt="2024-10-01T13:38:05.163" v="9437" actId="20577"/>
        <pc:sldMkLst>
          <pc:docMk/>
          <pc:sldMk cId="1661631537" sldId="290"/>
        </pc:sldMkLst>
        <pc:spChg chg="mod">
          <ac:chgData name="Balasubramanian T V" userId="09356582-1e76-430e-9a6c-6909f965f1f4" providerId="ADAL" clId="{8C5AD5C9-35C9-455E-877A-52B89DC53936}" dt="2024-10-01T13:33:12.285" v="8863" actId="20577"/>
          <ac:spMkLst>
            <pc:docMk/>
            <pc:sldMk cId="1661631537" sldId="290"/>
            <ac:spMk id="2" creationId="{300A524A-A2D6-999D-71B7-BA7CA07F9BFC}"/>
          </ac:spMkLst>
        </pc:spChg>
        <pc:spChg chg="mod">
          <ac:chgData name="Balasubramanian T V" userId="09356582-1e76-430e-9a6c-6909f965f1f4" providerId="ADAL" clId="{8C5AD5C9-35C9-455E-877A-52B89DC53936}" dt="2024-10-01T13:38:05.163" v="9437" actId="20577"/>
          <ac:spMkLst>
            <pc:docMk/>
            <pc:sldMk cId="1661631537" sldId="290"/>
            <ac:spMk id="3" creationId="{25327230-4D46-D8C2-8F35-CA629E3A1E67}"/>
          </ac:spMkLst>
        </pc:spChg>
      </pc:sldChg>
      <pc:sldChg chg="del">
        <pc:chgData name="Balasubramanian T V" userId="09356582-1e76-430e-9a6c-6909f965f1f4" providerId="ADAL" clId="{8C5AD5C9-35C9-455E-877A-52B89DC53936}" dt="2024-10-01T09:00:14.222" v="0" actId="47"/>
        <pc:sldMkLst>
          <pc:docMk/>
          <pc:sldMk cId="3595473430" sldId="290"/>
        </pc:sldMkLst>
      </pc:sldChg>
      <pc:sldChg chg="del">
        <pc:chgData name="Balasubramanian T V" userId="09356582-1e76-430e-9a6c-6909f965f1f4" providerId="ADAL" clId="{8C5AD5C9-35C9-455E-877A-52B89DC53936}" dt="2024-10-01T09:00:14.222" v="0" actId="47"/>
        <pc:sldMkLst>
          <pc:docMk/>
          <pc:sldMk cId="871543943" sldId="291"/>
        </pc:sldMkLst>
      </pc:sldChg>
      <pc:sldChg chg="modSp new mod">
        <pc:chgData name="Balasubramanian T V" userId="09356582-1e76-430e-9a6c-6909f965f1f4" providerId="ADAL" clId="{8C5AD5C9-35C9-455E-877A-52B89DC53936}" dt="2024-10-01T15:36:35.210" v="10064" actId="114"/>
        <pc:sldMkLst>
          <pc:docMk/>
          <pc:sldMk cId="2407688329" sldId="291"/>
        </pc:sldMkLst>
        <pc:spChg chg="mod">
          <ac:chgData name="Balasubramanian T V" userId="09356582-1e76-430e-9a6c-6909f965f1f4" providerId="ADAL" clId="{8C5AD5C9-35C9-455E-877A-52B89DC53936}" dt="2024-10-01T13:54:53.146" v="9470" actId="20577"/>
          <ac:spMkLst>
            <pc:docMk/>
            <pc:sldMk cId="2407688329" sldId="291"/>
            <ac:spMk id="2" creationId="{D0810A2C-B520-00C8-5ED0-32EBF95943E4}"/>
          </ac:spMkLst>
        </pc:spChg>
        <pc:spChg chg="mod">
          <ac:chgData name="Balasubramanian T V" userId="09356582-1e76-430e-9a6c-6909f965f1f4" providerId="ADAL" clId="{8C5AD5C9-35C9-455E-877A-52B89DC53936}" dt="2024-10-01T15:36:35.210" v="10064" actId="114"/>
          <ac:spMkLst>
            <pc:docMk/>
            <pc:sldMk cId="2407688329" sldId="291"/>
            <ac:spMk id="3" creationId="{B9DF8DBD-BB86-B4B9-D40A-2DEF472A64E7}"/>
          </ac:spMkLst>
        </pc:spChg>
      </pc:sldChg>
      <pc:sldChg chg="modSp new mod">
        <pc:chgData name="Balasubramanian T V" userId="09356582-1e76-430e-9a6c-6909f965f1f4" providerId="ADAL" clId="{8C5AD5C9-35C9-455E-877A-52B89DC53936}" dt="2024-10-01T15:58:12.134" v="11219" actId="115"/>
        <pc:sldMkLst>
          <pc:docMk/>
          <pc:sldMk cId="470843509" sldId="292"/>
        </pc:sldMkLst>
        <pc:spChg chg="mod">
          <ac:chgData name="Balasubramanian T V" userId="09356582-1e76-430e-9a6c-6909f965f1f4" providerId="ADAL" clId="{8C5AD5C9-35C9-455E-877A-52B89DC53936}" dt="2024-10-01T15:38:09.968" v="10100" actId="20577"/>
          <ac:spMkLst>
            <pc:docMk/>
            <pc:sldMk cId="470843509" sldId="292"/>
            <ac:spMk id="2" creationId="{7A5428AC-8B59-1641-14F5-F645674BF3F4}"/>
          </ac:spMkLst>
        </pc:spChg>
        <pc:spChg chg="mod">
          <ac:chgData name="Balasubramanian T V" userId="09356582-1e76-430e-9a6c-6909f965f1f4" providerId="ADAL" clId="{8C5AD5C9-35C9-455E-877A-52B89DC53936}" dt="2024-10-01T15:58:12.134" v="11219" actId="115"/>
          <ac:spMkLst>
            <pc:docMk/>
            <pc:sldMk cId="470843509" sldId="292"/>
            <ac:spMk id="3" creationId="{7A5D6BF6-03A0-AB0C-AD74-4DB91109C151}"/>
          </ac:spMkLst>
        </pc:spChg>
      </pc:sldChg>
      <pc:sldChg chg="del">
        <pc:chgData name="Balasubramanian T V" userId="09356582-1e76-430e-9a6c-6909f965f1f4" providerId="ADAL" clId="{8C5AD5C9-35C9-455E-877A-52B89DC53936}" dt="2024-10-01T09:00:14.222" v="0" actId="47"/>
        <pc:sldMkLst>
          <pc:docMk/>
          <pc:sldMk cId="2081864582" sldId="292"/>
        </pc:sldMkLst>
      </pc:sldChg>
      <pc:sldChg chg="modSp new mod">
        <pc:chgData name="Balasubramanian T V" userId="09356582-1e76-430e-9a6c-6909f965f1f4" providerId="ADAL" clId="{8C5AD5C9-35C9-455E-877A-52B89DC53936}" dt="2024-10-01T15:53:32.407" v="11018" actId="20577"/>
        <pc:sldMkLst>
          <pc:docMk/>
          <pc:sldMk cId="1738865514" sldId="293"/>
        </pc:sldMkLst>
        <pc:spChg chg="mod">
          <ac:chgData name="Balasubramanian T V" userId="09356582-1e76-430e-9a6c-6909f965f1f4" providerId="ADAL" clId="{8C5AD5C9-35C9-455E-877A-52B89DC53936}" dt="2024-10-01T15:47:27.604" v="10612" actId="20577"/>
          <ac:spMkLst>
            <pc:docMk/>
            <pc:sldMk cId="1738865514" sldId="293"/>
            <ac:spMk id="2" creationId="{B4168668-9FC1-CE95-F53B-8CA0C8A4FA30}"/>
          </ac:spMkLst>
        </pc:spChg>
        <pc:spChg chg="mod">
          <ac:chgData name="Balasubramanian T V" userId="09356582-1e76-430e-9a6c-6909f965f1f4" providerId="ADAL" clId="{8C5AD5C9-35C9-455E-877A-52B89DC53936}" dt="2024-10-01T15:53:32.407" v="11018" actId="20577"/>
          <ac:spMkLst>
            <pc:docMk/>
            <pc:sldMk cId="1738865514" sldId="293"/>
            <ac:spMk id="3" creationId="{72BD8452-D17E-C04F-B249-4BAB4A7AB8D4}"/>
          </ac:spMkLst>
        </pc:spChg>
      </pc:sldChg>
      <pc:sldChg chg="del">
        <pc:chgData name="Balasubramanian T V" userId="09356582-1e76-430e-9a6c-6909f965f1f4" providerId="ADAL" clId="{8C5AD5C9-35C9-455E-877A-52B89DC53936}" dt="2024-10-01T09:00:14.222" v="0" actId="47"/>
        <pc:sldMkLst>
          <pc:docMk/>
          <pc:sldMk cId="2134793586" sldId="293"/>
        </pc:sldMkLst>
      </pc:sldChg>
      <pc:sldChg chg="modSp new mod">
        <pc:chgData name="Balasubramanian T V" userId="09356582-1e76-430e-9a6c-6909f965f1f4" providerId="ADAL" clId="{8C5AD5C9-35C9-455E-877A-52B89DC53936}" dt="2024-10-01T15:54:27.960" v="11183" actId="20577"/>
        <pc:sldMkLst>
          <pc:docMk/>
          <pc:sldMk cId="2361605512" sldId="294"/>
        </pc:sldMkLst>
        <pc:spChg chg="mod">
          <ac:chgData name="Balasubramanian T V" userId="09356582-1e76-430e-9a6c-6909f965f1f4" providerId="ADAL" clId="{8C5AD5C9-35C9-455E-877A-52B89DC53936}" dt="2024-10-01T15:47:40.020" v="10651" actId="20577"/>
          <ac:spMkLst>
            <pc:docMk/>
            <pc:sldMk cId="2361605512" sldId="294"/>
            <ac:spMk id="2" creationId="{1417E678-E48A-55C4-93C4-C12BC9402999}"/>
          </ac:spMkLst>
        </pc:spChg>
        <pc:spChg chg="mod">
          <ac:chgData name="Balasubramanian T V" userId="09356582-1e76-430e-9a6c-6909f965f1f4" providerId="ADAL" clId="{8C5AD5C9-35C9-455E-877A-52B89DC53936}" dt="2024-10-01T15:54:27.960" v="11183" actId="20577"/>
          <ac:spMkLst>
            <pc:docMk/>
            <pc:sldMk cId="2361605512" sldId="294"/>
            <ac:spMk id="3" creationId="{0C04AB23-03C8-0163-35BF-34F7E64DC5F0}"/>
          </ac:spMkLst>
        </pc:spChg>
      </pc:sldChg>
      <pc:sldChg chg="modSp new mod">
        <pc:chgData name="Balasubramanian T V" userId="09356582-1e76-430e-9a6c-6909f965f1f4" providerId="ADAL" clId="{8C5AD5C9-35C9-455E-877A-52B89DC53936}" dt="2024-10-01T16:01:14.923" v="11234" actId="113"/>
        <pc:sldMkLst>
          <pc:docMk/>
          <pc:sldMk cId="3414973240" sldId="295"/>
        </pc:sldMkLst>
        <pc:spChg chg="mod">
          <ac:chgData name="Balasubramanian T V" userId="09356582-1e76-430e-9a6c-6909f965f1f4" providerId="ADAL" clId="{8C5AD5C9-35C9-455E-877A-52B89DC53936}" dt="2024-10-01T16:00:47.981" v="11227" actId="20577"/>
          <ac:spMkLst>
            <pc:docMk/>
            <pc:sldMk cId="3414973240" sldId="295"/>
            <ac:spMk id="2" creationId="{EA15D50E-C1DB-E265-433D-5797400A7F9A}"/>
          </ac:spMkLst>
        </pc:spChg>
        <pc:spChg chg="mod">
          <ac:chgData name="Balasubramanian T V" userId="09356582-1e76-430e-9a6c-6909f965f1f4" providerId="ADAL" clId="{8C5AD5C9-35C9-455E-877A-52B89DC53936}" dt="2024-10-01T16:01:14.923" v="11234" actId="113"/>
          <ac:spMkLst>
            <pc:docMk/>
            <pc:sldMk cId="3414973240" sldId="295"/>
            <ac:spMk id="3" creationId="{2BC28944-0150-ED2D-8BE0-015801EDC970}"/>
          </ac:spMkLst>
        </pc:spChg>
      </pc:sldChg>
      <pc:sldMasterChg chg="delSldLayout">
        <pc:chgData name="Balasubramanian T V" userId="09356582-1e76-430e-9a6c-6909f965f1f4" providerId="ADAL" clId="{8C5AD5C9-35C9-455E-877A-52B89DC53936}" dt="2024-10-01T09:00:14.222" v="0" actId="47"/>
        <pc:sldMasterMkLst>
          <pc:docMk/>
          <pc:sldMasterMk cId="1924578676" sldId="2147483727"/>
        </pc:sldMasterMkLst>
        <pc:sldLayoutChg chg="del">
          <pc:chgData name="Balasubramanian T V" userId="09356582-1e76-430e-9a6c-6909f965f1f4" providerId="ADAL" clId="{8C5AD5C9-35C9-455E-877A-52B89DC53936}" dt="2024-10-01T09:00:14.222" v="0" actId="47"/>
          <pc:sldLayoutMkLst>
            <pc:docMk/>
            <pc:sldMasterMk cId="1924578676" sldId="2147483727"/>
            <pc:sldLayoutMk cId="696253009" sldId="2147483739"/>
          </pc:sldLayoutMkLst>
        </pc:sldLayoutChg>
        <pc:sldLayoutChg chg="del">
          <pc:chgData name="Balasubramanian T V" userId="09356582-1e76-430e-9a6c-6909f965f1f4" providerId="ADAL" clId="{8C5AD5C9-35C9-455E-877A-52B89DC53936}" dt="2024-10-01T09:00:14.222" v="0" actId="47"/>
          <pc:sldLayoutMkLst>
            <pc:docMk/>
            <pc:sldMasterMk cId="1924578676" sldId="2147483727"/>
            <pc:sldLayoutMk cId="3533274179" sldId="2147483740"/>
          </pc:sldLayoutMkLst>
        </pc:sldLayoutChg>
      </pc:sldMasterChg>
    </pc:docChg>
  </pc:docChgLst>
  <pc:docChgLst>
    <pc:chgData name="Balasubramanian T V" userId="09356582-1e76-430e-9a6c-6909f965f1f4" providerId="ADAL" clId="{C3DBF27D-E484-41F0-829A-78C339155BF3}"/>
    <pc:docChg chg="undo custSel addSld delSld modSld sldOrd modMainMaster">
      <pc:chgData name="Balasubramanian T V" userId="09356582-1e76-430e-9a6c-6909f965f1f4" providerId="ADAL" clId="{C3DBF27D-E484-41F0-829A-78C339155BF3}" dt="2024-10-01T08:33:44.053" v="2108" actId="20577"/>
      <pc:docMkLst>
        <pc:docMk/>
      </pc:docMkLst>
      <pc:sldChg chg="addSp modSp mod setBg">
        <pc:chgData name="Balasubramanian T V" userId="09356582-1e76-430e-9a6c-6909f965f1f4" providerId="ADAL" clId="{C3DBF27D-E484-41F0-829A-78C339155BF3}" dt="2024-09-30T07:25:14.713" v="19" actId="26606"/>
        <pc:sldMkLst>
          <pc:docMk/>
          <pc:sldMk cId="2216743216" sldId="256"/>
        </pc:sldMkLst>
        <pc:spChg chg="mod">
          <ac:chgData name="Balasubramanian T V" userId="09356582-1e76-430e-9a6c-6909f965f1f4" providerId="ADAL" clId="{C3DBF27D-E484-41F0-829A-78C339155BF3}" dt="2024-09-30T07:25:14.713" v="19" actId="26606"/>
          <ac:spMkLst>
            <pc:docMk/>
            <pc:sldMk cId="2216743216" sldId="256"/>
            <ac:spMk id="2" creationId="{33300485-E540-B40D-B2BB-5C5100DEE1BD}"/>
          </ac:spMkLst>
        </pc:spChg>
        <pc:spChg chg="mod">
          <ac:chgData name="Balasubramanian T V" userId="09356582-1e76-430e-9a6c-6909f965f1f4" providerId="ADAL" clId="{C3DBF27D-E484-41F0-829A-78C339155BF3}" dt="2024-09-30T07:25:14.713" v="19" actId="26606"/>
          <ac:spMkLst>
            <pc:docMk/>
            <pc:sldMk cId="2216743216" sldId="256"/>
            <ac:spMk id="3" creationId="{ECC3380C-73A6-E4AE-8537-5A8B9D48D82C}"/>
          </ac:spMkLst>
        </pc:spChg>
        <pc:spChg chg="add">
          <ac:chgData name="Balasubramanian T V" userId="09356582-1e76-430e-9a6c-6909f965f1f4" providerId="ADAL" clId="{C3DBF27D-E484-41F0-829A-78C339155BF3}" dt="2024-09-30T07:25:14.713" v="19" actId="26606"/>
          <ac:spMkLst>
            <pc:docMk/>
            <pc:sldMk cId="2216743216" sldId="256"/>
            <ac:spMk id="8" creationId="{C7D023E4-8DE1-436E-9847-ED6A4B4B04FD}"/>
          </ac:spMkLst>
        </pc:spChg>
        <pc:grpChg chg="add">
          <ac:chgData name="Balasubramanian T V" userId="09356582-1e76-430e-9a6c-6909f965f1f4" providerId="ADAL" clId="{C3DBF27D-E484-41F0-829A-78C339155BF3}" dt="2024-09-30T07:25:14.713" v="19" actId="26606"/>
          <ac:grpSpMkLst>
            <pc:docMk/>
            <pc:sldMk cId="2216743216" sldId="256"/>
            <ac:grpSpMk id="10" creationId="{1FEC590B-3306-47E9-BD67-97F3F76169A4}"/>
          </ac:grpSpMkLst>
        </pc:grpChg>
        <pc:grpChg chg="add">
          <ac:chgData name="Balasubramanian T V" userId="09356582-1e76-430e-9a6c-6909f965f1f4" providerId="ADAL" clId="{C3DBF27D-E484-41F0-829A-78C339155BF3}" dt="2024-09-30T07:25:14.713" v="19" actId="26606"/>
          <ac:grpSpMkLst>
            <pc:docMk/>
            <pc:sldMk cId="2216743216" sldId="256"/>
            <ac:grpSpMk id="14" creationId="{A47AAF5E-1692-48C9-98FB-6432BF0BC4F7}"/>
          </ac:grpSpMkLst>
        </pc:grpChg>
      </pc:sldChg>
      <pc:sldChg chg="addSp modSp mod setBg">
        <pc:chgData name="Balasubramanian T V" userId="09356582-1e76-430e-9a6c-6909f965f1f4" providerId="ADAL" clId="{C3DBF27D-E484-41F0-829A-78C339155BF3}" dt="2024-09-30T07:25:25.792" v="20" actId="26606"/>
        <pc:sldMkLst>
          <pc:docMk/>
          <pc:sldMk cId="3342624972" sldId="258"/>
        </pc:sldMkLst>
        <pc:spChg chg="mod">
          <ac:chgData name="Balasubramanian T V" userId="09356582-1e76-430e-9a6c-6909f965f1f4" providerId="ADAL" clId="{C3DBF27D-E484-41F0-829A-78C339155BF3}" dt="2024-09-30T07:25:25.792" v="20" actId="26606"/>
          <ac:spMkLst>
            <pc:docMk/>
            <pc:sldMk cId="3342624972" sldId="258"/>
            <ac:spMk id="2" creationId="{DA4EEA69-D8BB-2630-56F3-FCA4F451CFBC}"/>
          </ac:spMkLst>
        </pc:spChg>
        <pc:spChg chg="mod">
          <ac:chgData name="Balasubramanian T V" userId="09356582-1e76-430e-9a6c-6909f965f1f4" providerId="ADAL" clId="{C3DBF27D-E484-41F0-829A-78C339155BF3}" dt="2024-09-30T07:25:25.792" v="20" actId="26606"/>
          <ac:spMkLst>
            <pc:docMk/>
            <pc:sldMk cId="3342624972" sldId="258"/>
            <ac:spMk id="3" creationId="{C0798E47-E2C3-B3F0-5BB4-28DF745F8191}"/>
          </ac:spMkLst>
        </pc:spChg>
        <pc:spChg chg="add">
          <ac:chgData name="Balasubramanian T V" userId="09356582-1e76-430e-9a6c-6909f965f1f4" providerId="ADAL" clId="{C3DBF27D-E484-41F0-829A-78C339155BF3}" dt="2024-09-30T07:25:25.792" v="20" actId="26606"/>
          <ac:spMkLst>
            <pc:docMk/>
            <pc:sldMk cId="3342624972" sldId="258"/>
            <ac:spMk id="8" creationId="{815925C2-A704-4D47-B1C1-3FCA52512EC1}"/>
          </ac:spMkLst>
        </pc:spChg>
        <pc:spChg chg="add">
          <ac:chgData name="Balasubramanian T V" userId="09356582-1e76-430e-9a6c-6909f965f1f4" providerId="ADAL" clId="{C3DBF27D-E484-41F0-829A-78C339155BF3}" dt="2024-09-30T07:25:25.792" v="20" actId="26606"/>
          <ac:spMkLst>
            <pc:docMk/>
            <pc:sldMk cId="3342624972" sldId="258"/>
            <ac:spMk id="10" creationId="{01D4315C-C23C-4FD3-98DF-08C29E2292A8}"/>
          </ac:spMkLst>
        </pc:spChg>
        <pc:grpChg chg="add">
          <ac:chgData name="Balasubramanian T V" userId="09356582-1e76-430e-9a6c-6909f965f1f4" providerId="ADAL" clId="{C3DBF27D-E484-41F0-829A-78C339155BF3}" dt="2024-09-30T07:25:25.792" v="20" actId="26606"/>
          <ac:grpSpMkLst>
            <pc:docMk/>
            <pc:sldMk cId="3342624972" sldId="258"/>
            <ac:grpSpMk id="12" creationId="{5E6B47BC-43FD-4C91-8BFF-B41B99A8A39E}"/>
          </ac:grpSpMkLst>
        </pc:grpChg>
        <pc:grpChg chg="add">
          <ac:chgData name="Balasubramanian T V" userId="09356582-1e76-430e-9a6c-6909f965f1f4" providerId="ADAL" clId="{C3DBF27D-E484-41F0-829A-78C339155BF3}" dt="2024-09-30T07:25:25.792" v="20" actId="26606"/>
          <ac:grpSpMkLst>
            <pc:docMk/>
            <pc:sldMk cId="3342624972" sldId="258"/>
            <ac:grpSpMk id="16" creationId="{43F5E015-E085-4624-B431-B42414448684}"/>
          </ac:grpSpMkLst>
        </pc:grpChg>
      </pc:sldChg>
      <pc:sldChg chg="addSp delSp modSp mod setBg">
        <pc:chgData name="Balasubramanian T V" userId="09356582-1e76-430e-9a6c-6909f965f1f4" providerId="ADAL" clId="{C3DBF27D-E484-41F0-829A-78C339155BF3}" dt="2024-09-30T07:26:37.010" v="28" actId="26606"/>
        <pc:sldMkLst>
          <pc:docMk/>
          <pc:sldMk cId="3887007214" sldId="259"/>
        </pc:sldMkLst>
        <pc:spChg chg="mod">
          <ac:chgData name="Balasubramanian T V" userId="09356582-1e76-430e-9a6c-6909f965f1f4" providerId="ADAL" clId="{C3DBF27D-E484-41F0-829A-78C339155BF3}" dt="2024-09-30T07:26:37.010" v="28" actId="26606"/>
          <ac:spMkLst>
            <pc:docMk/>
            <pc:sldMk cId="3887007214" sldId="259"/>
            <ac:spMk id="2" creationId="{4BF7F4F6-5D1F-3CDB-6D08-1D65F0437F7C}"/>
          </ac:spMkLst>
        </pc:spChg>
        <pc:spChg chg="mod">
          <ac:chgData name="Balasubramanian T V" userId="09356582-1e76-430e-9a6c-6909f965f1f4" providerId="ADAL" clId="{C3DBF27D-E484-41F0-829A-78C339155BF3}" dt="2024-09-30T07:26:37.010" v="28" actId="26606"/>
          <ac:spMkLst>
            <pc:docMk/>
            <pc:sldMk cId="3887007214" sldId="259"/>
            <ac:spMk id="4" creationId="{157F6721-6353-F34D-1806-AB10A3E5ADDC}"/>
          </ac:spMkLst>
        </pc:spChg>
        <pc:spChg chg="add del">
          <ac:chgData name="Balasubramanian T V" userId="09356582-1e76-430e-9a6c-6909f965f1f4" providerId="ADAL" clId="{C3DBF27D-E484-41F0-829A-78C339155BF3}" dt="2024-09-30T07:26:32.081" v="25" actId="26606"/>
          <ac:spMkLst>
            <pc:docMk/>
            <pc:sldMk cId="3887007214" sldId="259"/>
            <ac:spMk id="9" creationId="{1C799903-48D5-4A31-A1A2-541072D9771E}"/>
          </ac:spMkLst>
        </pc:spChg>
        <pc:spChg chg="add del">
          <ac:chgData name="Balasubramanian T V" userId="09356582-1e76-430e-9a6c-6909f965f1f4" providerId="ADAL" clId="{C3DBF27D-E484-41F0-829A-78C339155BF3}" dt="2024-09-30T07:26:32.081" v="25" actId="26606"/>
          <ac:spMkLst>
            <pc:docMk/>
            <pc:sldMk cId="3887007214" sldId="259"/>
            <ac:spMk id="11" creationId="{8EFFF109-FC58-4FD3-BE05-9775A1310F55}"/>
          </ac:spMkLst>
        </pc:spChg>
        <pc:spChg chg="add del">
          <ac:chgData name="Balasubramanian T V" userId="09356582-1e76-430e-9a6c-6909f965f1f4" providerId="ADAL" clId="{C3DBF27D-E484-41F0-829A-78C339155BF3}" dt="2024-09-30T07:26:32.081" v="25" actId="26606"/>
          <ac:spMkLst>
            <pc:docMk/>
            <pc:sldMk cId="3887007214" sldId="259"/>
            <ac:spMk id="13" creationId="{E1B96AD6-92A9-4273-A62B-96A1C3E0BA95}"/>
          </ac:spMkLst>
        </pc:spChg>
        <pc:spChg chg="add del">
          <ac:chgData name="Balasubramanian T V" userId="09356582-1e76-430e-9a6c-6909f965f1f4" providerId="ADAL" clId="{C3DBF27D-E484-41F0-829A-78C339155BF3}" dt="2024-09-30T07:26:32.081" v="25" actId="26606"/>
          <ac:spMkLst>
            <pc:docMk/>
            <pc:sldMk cId="3887007214" sldId="259"/>
            <ac:spMk id="15" creationId="{463EEC44-1BA3-44ED-81FC-A644B04B2A44}"/>
          </ac:spMkLst>
        </pc:spChg>
        <pc:spChg chg="add del">
          <ac:chgData name="Balasubramanian T V" userId="09356582-1e76-430e-9a6c-6909f965f1f4" providerId="ADAL" clId="{C3DBF27D-E484-41F0-829A-78C339155BF3}" dt="2024-09-30T07:26:36.913" v="27" actId="26606"/>
          <ac:spMkLst>
            <pc:docMk/>
            <pc:sldMk cId="3887007214" sldId="259"/>
            <ac:spMk id="17" creationId="{7D96243B-ECED-4B71-8E06-AE9A285EAD20}"/>
          </ac:spMkLst>
        </pc:spChg>
        <pc:spChg chg="add del">
          <ac:chgData name="Balasubramanian T V" userId="09356582-1e76-430e-9a6c-6909f965f1f4" providerId="ADAL" clId="{C3DBF27D-E484-41F0-829A-78C339155BF3}" dt="2024-09-30T07:26:36.913" v="27" actId="26606"/>
          <ac:spMkLst>
            <pc:docMk/>
            <pc:sldMk cId="3887007214" sldId="259"/>
            <ac:spMk id="18" creationId="{DEE2AD96-B495-4E06-9291-B71706F728CB}"/>
          </ac:spMkLst>
        </pc:spChg>
        <pc:spChg chg="add del">
          <ac:chgData name="Balasubramanian T V" userId="09356582-1e76-430e-9a6c-6909f965f1f4" providerId="ADAL" clId="{C3DBF27D-E484-41F0-829A-78C339155BF3}" dt="2024-09-30T07:26:36.913" v="27" actId="26606"/>
          <ac:spMkLst>
            <pc:docMk/>
            <pc:sldMk cId="3887007214" sldId="259"/>
            <ac:spMk id="19" creationId="{A09989E4-EFDC-4A90-A633-E0525FB4139E}"/>
          </ac:spMkLst>
        </pc:spChg>
        <pc:spChg chg="add del">
          <ac:chgData name="Balasubramanian T V" userId="09356582-1e76-430e-9a6c-6909f965f1f4" providerId="ADAL" clId="{C3DBF27D-E484-41F0-829A-78C339155BF3}" dt="2024-09-30T07:26:36.913" v="27" actId="26606"/>
          <ac:spMkLst>
            <pc:docMk/>
            <pc:sldMk cId="3887007214" sldId="259"/>
            <ac:spMk id="20" creationId="{53CF6D67-C5A8-4ADD-9E8E-1E38CA1D3166}"/>
          </ac:spMkLst>
        </pc:spChg>
        <pc:spChg chg="add del">
          <ac:chgData name="Balasubramanian T V" userId="09356582-1e76-430e-9a6c-6909f965f1f4" providerId="ADAL" clId="{C3DBF27D-E484-41F0-829A-78C339155BF3}" dt="2024-09-30T07:26:36.913" v="27" actId="26606"/>
          <ac:spMkLst>
            <pc:docMk/>
            <pc:sldMk cId="3887007214" sldId="259"/>
            <ac:spMk id="21" creationId="{86909FA0-B515-4681-B7A8-FA281D133B94}"/>
          </ac:spMkLst>
        </pc:spChg>
        <pc:spChg chg="add del">
          <ac:chgData name="Balasubramanian T V" userId="09356582-1e76-430e-9a6c-6909f965f1f4" providerId="ADAL" clId="{C3DBF27D-E484-41F0-829A-78C339155BF3}" dt="2024-09-30T07:26:36.913" v="27" actId="26606"/>
          <ac:spMkLst>
            <pc:docMk/>
            <pc:sldMk cId="3887007214" sldId="259"/>
            <ac:spMk id="22" creationId="{21C9FE86-FCC3-4A31-AA1C-C882262B7FE7}"/>
          </ac:spMkLst>
        </pc:spChg>
        <pc:spChg chg="add">
          <ac:chgData name="Balasubramanian T V" userId="09356582-1e76-430e-9a6c-6909f965f1f4" providerId="ADAL" clId="{C3DBF27D-E484-41F0-829A-78C339155BF3}" dt="2024-09-30T07:26:37.010" v="28" actId="26606"/>
          <ac:spMkLst>
            <pc:docMk/>
            <pc:sldMk cId="3887007214" sldId="259"/>
            <ac:spMk id="25" creationId="{44D65982-4F00-4330-8DAA-DE6A9E4D6D23}"/>
          </ac:spMkLst>
        </pc:spChg>
        <pc:spChg chg="add">
          <ac:chgData name="Balasubramanian T V" userId="09356582-1e76-430e-9a6c-6909f965f1f4" providerId="ADAL" clId="{C3DBF27D-E484-41F0-829A-78C339155BF3}" dt="2024-09-30T07:26:37.010" v="28" actId="26606"/>
          <ac:spMkLst>
            <pc:docMk/>
            <pc:sldMk cId="3887007214" sldId="259"/>
            <ac:spMk id="26" creationId="{009115B9-5BFD-478D-9C87-29ADB3AF1721}"/>
          </ac:spMkLst>
        </pc:spChg>
        <pc:grpChg chg="add">
          <ac:chgData name="Balasubramanian T V" userId="09356582-1e76-430e-9a6c-6909f965f1f4" providerId="ADAL" clId="{C3DBF27D-E484-41F0-829A-78C339155BF3}" dt="2024-09-30T07:26:37.010" v="28" actId="26606"/>
          <ac:grpSpMkLst>
            <pc:docMk/>
            <pc:sldMk cId="3887007214" sldId="259"/>
            <ac:grpSpMk id="27" creationId="{8D57F946-2E03-4DE1-91F8-25BEDC663563}"/>
          </ac:grpSpMkLst>
        </pc:grpChg>
        <pc:grpChg chg="add">
          <ac:chgData name="Balasubramanian T V" userId="09356582-1e76-430e-9a6c-6909f965f1f4" providerId="ADAL" clId="{C3DBF27D-E484-41F0-829A-78C339155BF3}" dt="2024-09-30T07:26:37.010" v="28" actId="26606"/>
          <ac:grpSpMkLst>
            <pc:docMk/>
            <pc:sldMk cId="3887007214" sldId="259"/>
            <ac:grpSpMk id="29" creationId="{43F5E015-E085-4624-B431-B42414448684}"/>
          </ac:grpSpMkLst>
        </pc:grpChg>
      </pc:sldChg>
      <pc:sldChg chg="addSp modSp mod setBg">
        <pc:chgData name="Balasubramanian T V" userId="09356582-1e76-430e-9a6c-6909f965f1f4" providerId="ADAL" clId="{C3DBF27D-E484-41F0-829A-78C339155BF3}" dt="2024-09-30T07:27:04.435" v="29" actId="26606"/>
        <pc:sldMkLst>
          <pc:docMk/>
          <pc:sldMk cId="3211815927" sldId="260"/>
        </pc:sldMkLst>
        <pc:spChg chg="mod">
          <ac:chgData name="Balasubramanian T V" userId="09356582-1e76-430e-9a6c-6909f965f1f4" providerId="ADAL" clId="{C3DBF27D-E484-41F0-829A-78C339155BF3}" dt="2024-09-30T07:27:04.435" v="29" actId="26606"/>
          <ac:spMkLst>
            <pc:docMk/>
            <pc:sldMk cId="3211815927" sldId="260"/>
            <ac:spMk id="4" creationId="{013EC8AE-995E-227F-968C-4C12F496205A}"/>
          </ac:spMkLst>
        </pc:spChg>
        <pc:spChg chg="add">
          <ac:chgData name="Balasubramanian T V" userId="09356582-1e76-430e-9a6c-6909f965f1f4" providerId="ADAL" clId="{C3DBF27D-E484-41F0-829A-78C339155BF3}" dt="2024-09-30T07:27:04.435" v="29" actId="26606"/>
          <ac:spMkLst>
            <pc:docMk/>
            <pc:sldMk cId="3211815927" sldId="260"/>
            <ac:spMk id="9" creationId="{43C823D3-D619-407C-89E0-C6F6B1E7A42A}"/>
          </ac:spMkLst>
        </pc:spChg>
        <pc:spChg chg="add">
          <ac:chgData name="Balasubramanian T V" userId="09356582-1e76-430e-9a6c-6909f965f1f4" providerId="ADAL" clId="{C3DBF27D-E484-41F0-829A-78C339155BF3}" dt="2024-09-30T07:27:04.435" v="29" actId="26606"/>
          <ac:spMkLst>
            <pc:docMk/>
            <pc:sldMk cId="3211815927" sldId="260"/>
            <ac:spMk id="11" creationId="{047F8E3E-2FFA-4A0F-B3C7-E57ADDCFB415}"/>
          </ac:spMkLst>
        </pc:spChg>
        <pc:grpChg chg="add">
          <ac:chgData name="Balasubramanian T V" userId="09356582-1e76-430e-9a6c-6909f965f1f4" providerId="ADAL" clId="{C3DBF27D-E484-41F0-829A-78C339155BF3}" dt="2024-09-30T07:27:04.435" v="29" actId="26606"/>
          <ac:grpSpMkLst>
            <pc:docMk/>
            <pc:sldMk cId="3211815927" sldId="260"/>
            <ac:grpSpMk id="13" creationId="{33D939F1-7ABE-4D0E-946A-43F37F556AFD}"/>
          </ac:grpSpMkLst>
        </pc:grpChg>
        <pc:grpChg chg="add">
          <ac:chgData name="Balasubramanian T V" userId="09356582-1e76-430e-9a6c-6909f965f1f4" providerId="ADAL" clId="{C3DBF27D-E484-41F0-829A-78C339155BF3}" dt="2024-09-30T07:27:04.435" v="29" actId="26606"/>
          <ac:grpSpMkLst>
            <pc:docMk/>
            <pc:sldMk cId="3211815927" sldId="260"/>
            <ac:grpSpMk id="19" creationId="{9DB3963A-4187-4A72-9DA4-CA6BADE22931}"/>
          </ac:grpSpMkLst>
        </pc:grpChg>
      </pc:sldChg>
      <pc:sldChg chg="modSp mod">
        <pc:chgData name="Balasubramanian T V" userId="09356582-1e76-430e-9a6c-6909f965f1f4" providerId="ADAL" clId="{C3DBF27D-E484-41F0-829A-78C339155BF3}" dt="2024-09-30T08:50:00.940" v="649" actId="20577"/>
        <pc:sldMkLst>
          <pc:docMk/>
          <pc:sldMk cId="1672786608" sldId="261"/>
        </pc:sldMkLst>
        <pc:spChg chg="mod">
          <ac:chgData name="Balasubramanian T V" userId="09356582-1e76-430e-9a6c-6909f965f1f4" providerId="ADAL" clId="{C3DBF27D-E484-41F0-829A-78C339155BF3}" dt="2024-09-30T08:50:00.940" v="649" actId="20577"/>
          <ac:spMkLst>
            <pc:docMk/>
            <pc:sldMk cId="1672786608" sldId="261"/>
            <ac:spMk id="6" creationId="{93AC49A7-54EA-6378-AFC4-95957836C392}"/>
          </ac:spMkLst>
        </pc:spChg>
      </pc:sldChg>
      <pc:sldChg chg="delSp modSp del mod">
        <pc:chgData name="Balasubramanian T V" userId="09356582-1e76-430e-9a6c-6909f965f1f4" providerId="ADAL" clId="{C3DBF27D-E484-41F0-829A-78C339155BF3}" dt="2024-09-30T08:40:16.954" v="300" actId="47"/>
        <pc:sldMkLst>
          <pc:docMk/>
          <pc:sldMk cId="4045084127" sldId="262"/>
        </pc:sldMkLst>
        <pc:spChg chg="mod">
          <ac:chgData name="Balasubramanian T V" userId="09356582-1e76-430e-9a6c-6909f965f1f4" providerId="ADAL" clId="{C3DBF27D-E484-41F0-829A-78C339155BF3}" dt="2024-09-30T08:39:42.574" v="299" actId="20577"/>
          <ac:spMkLst>
            <pc:docMk/>
            <pc:sldMk cId="4045084127" sldId="262"/>
            <ac:spMk id="6" creationId="{CF247F47-AC33-6025-A315-305B35402131}"/>
          </ac:spMkLst>
        </pc:spChg>
        <pc:spChg chg="mod">
          <ac:chgData name="Balasubramanian T V" userId="09356582-1e76-430e-9a6c-6909f965f1f4" providerId="ADAL" clId="{C3DBF27D-E484-41F0-829A-78C339155BF3}" dt="2024-09-30T08:14:36.338" v="221" actId="20577"/>
          <ac:spMkLst>
            <pc:docMk/>
            <pc:sldMk cId="4045084127" sldId="262"/>
            <ac:spMk id="10" creationId="{CD4A9922-B0CF-A1CD-FBF8-4560C4576157}"/>
          </ac:spMkLst>
        </pc:spChg>
        <pc:spChg chg="mod">
          <ac:chgData name="Balasubramanian T V" userId="09356582-1e76-430e-9a6c-6909f965f1f4" providerId="ADAL" clId="{C3DBF27D-E484-41F0-829A-78C339155BF3}" dt="2024-09-30T08:13:45.737" v="204" actId="404"/>
          <ac:spMkLst>
            <pc:docMk/>
            <pc:sldMk cId="4045084127" sldId="262"/>
            <ac:spMk id="20" creationId="{92E97526-582D-6A72-6D3D-474A60360E43}"/>
          </ac:spMkLst>
        </pc:spChg>
        <pc:spChg chg="mod">
          <ac:chgData name="Balasubramanian T V" userId="09356582-1e76-430e-9a6c-6909f965f1f4" providerId="ADAL" clId="{C3DBF27D-E484-41F0-829A-78C339155BF3}" dt="2024-09-30T08:14:02.255" v="206" actId="404"/>
          <ac:spMkLst>
            <pc:docMk/>
            <pc:sldMk cId="4045084127" sldId="262"/>
            <ac:spMk id="26" creationId="{E6E193F4-4D3A-65B7-C520-8D7562D65DB1}"/>
          </ac:spMkLst>
        </pc:spChg>
        <pc:spChg chg="mod">
          <ac:chgData name="Balasubramanian T V" userId="09356582-1e76-430e-9a6c-6909f965f1f4" providerId="ADAL" clId="{C3DBF27D-E484-41F0-829A-78C339155BF3}" dt="2024-09-30T08:14:18.715" v="216" actId="404"/>
          <ac:spMkLst>
            <pc:docMk/>
            <pc:sldMk cId="4045084127" sldId="262"/>
            <ac:spMk id="32" creationId="{B7DA2F59-DF45-7899-E8E8-679DB72C3327}"/>
          </ac:spMkLst>
        </pc:spChg>
        <pc:spChg chg="del mod">
          <ac:chgData name="Balasubramanian T V" userId="09356582-1e76-430e-9a6c-6909f965f1f4" providerId="ADAL" clId="{C3DBF27D-E484-41F0-829A-78C339155BF3}" dt="2024-09-30T08:13:36.030" v="203" actId="478"/>
          <ac:spMkLst>
            <pc:docMk/>
            <pc:sldMk cId="4045084127" sldId="262"/>
            <ac:spMk id="40" creationId="{4496DDBA-558A-FAD7-153E-6AB1C274AD6F}"/>
          </ac:spMkLst>
        </pc:spChg>
        <pc:spChg chg="mod">
          <ac:chgData name="Balasubramanian T V" userId="09356582-1e76-430e-9a6c-6909f965f1f4" providerId="ADAL" clId="{C3DBF27D-E484-41F0-829A-78C339155BF3}" dt="2024-09-30T08:13:51.863" v="205" actId="404"/>
          <ac:spMkLst>
            <pc:docMk/>
            <pc:sldMk cId="4045084127" sldId="262"/>
            <ac:spMk id="47" creationId="{41E222E5-6189-B809-7784-25D54547390D}"/>
          </ac:spMkLst>
        </pc:spChg>
      </pc:sldChg>
      <pc:sldChg chg="modSp del mod">
        <pc:chgData name="Balasubramanian T V" userId="09356582-1e76-430e-9a6c-6909f965f1f4" providerId="ADAL" clId="{C3DBF27D-E484-41F0-829A-78C339155BF3}" dt="2024-09-30T09:02:07.347" v="1226" actId="47"/>
        <pc:sldMkLst>
          <pc:docMk/>
          <pc:sldMk cId="1906333032" sldId="263"/>
        </pc:sldMkLst>
        <pc:spChg chg="mod">
          <ac:chgData name="Balasubramanian T V" userId="09356582-1e76-430e-9a6c-6909f965f1f4" providerId="ADAL" clId="{C3DBF27D-E484-41F0-829A-78C339155BF3}" dt="2024-09-30T07:24:57.374" v="16" actId="27636"/>
          <ac:spMkLst>
            <pc:docMk/>
            <pc:sldMk cId="1906333032" sldId="263"/>
            <ac:spMk id="3" creationId="{FD531CAA-525A-81BD-DA7B-9362FE6BFC25}"/>
          </ac:spMkLst>
        </pc:spChg>
      </pc:sldChg>
      <pc:sldChg chg="del">
        <pc:chgData name="Balasubramanian T V" userId="09356582-1e76-430e-9a6c-6909f965f1f4" providerId="ADAL" clId="{C3DBF27D-E484-41F0-829A-78C339155BF3}" dt="2024-09-30T09:22:22.008" v="1227" actId="47"/>
        <pc:sldMkLst>
          <pc:docMk/>
          <pc:sldMk cId="1189583237" sldId="264"/>
        </pc:sldMkLst>
      </pc:sldChg>
      <pc:sldChg chg="del">
        <pc:chgData name="Balasubramanian T V" userId="09356582-1e76-430e-9a6c-6909f965f1f4" providerId="ADAL" clId="{C3DBF27D-E484-41F0-829A-78C339155BF3}" dt="2024-09-30T09:22:22.008" v="1227" actId="47"/>
        <pc:sldMkLst>
          <pc:docMk/>
          <pc:sldMk cId="1981561413" sldId="265"/>
        </pc:sldMkLst>
      </pc:sldChg>
      <pc:sldChg chg="modSp mod">
        <pc:chgData name="Balasubramanian T V" userId="09356582-1e76-430e-9a6c-6909f965f1f4" providerId="ADAL" clId="{C3DBF27D-E484-41F0-829A-78C339155BF3}" dt="2024-09-30T10:46:09.173" v="1581" actId="20577"/>
        <pc:sldMkLst>
          <pc:docMk/>
          <pc:sldMk cId="3682812593" sldId="267"/>
        </pc:sldMkLst>
        <pc:spChg chg="mod">
          <ac:chgData name="Balasubramanian T V" userId="09356582-1e76-430e-9a6c-6909f965f1f4" providerId="ADAL" clId="{C3DBF27D-E484-41F0-829A-78C339155BF3}" dt="2024-09-30T10:46:09.173" v="1581" actId="20577"/>
          <ac:spMkLst>
            <pc:docMk/>
            <pc:sldMk cId="3682812593" sldId="267"/>
            <ac:spMk id="8" creationId="{205A6B28-F886-6838-A526-A5AC51E998B9}"/>
          </ac:spMkLst>
        </pc:spChg>
      </pc:sldChg>
      <pc:sldChg chg="modSp mod">
        <pc:chgData name="Balasubramanian T V" userId="09356582-1e76-430e-9a6c-6909f965f1f4" providerId="ADAL" clId="{C3DBF27D-E484-41F0-829A-78C339155BF3}" dt="2024-09-30T10:51:35.203" v="1588" actId="20577"/>
        <pc:sldMkLst>
          <pc:docMk/>
          <pc:sldMk cId="1102376477" sldId="268"/>
        </pc:sldMkLst>
        <pc:spChg chg="mod">
          <ac:chgData name="Balasubramanian T V" userId="09356582-1e76-430e-9a6c-6909f965f1f4" providerId="ADAL" clId="{C3DBF27D-E484-41F0-829A-78C339155BF3}" dt="2024-09-30T10:51:35.203" v="1588" actId="20577"/>
          <ac:spMkLst>
            <pc:docMk/>
            <pc:sldMk cId="1102376477" sldId="268"/>
            <ac:spMk id="6" creationId="{8BED6B84-39D8-EADE-D1BA-DC4788D7165E}"/>
          </ac:spMkLst>
        </pc:spChg>
      </pc:sldChg>
      <pc:sldChg chg="modSp mod">
        <pc:chgData name="Balasubramanian T V" userId="09356582-1e76-430e-9a6c-6909f965f1f4" providerId="ADAL" clId="{C3DBF27D-E484-41F0-829A-78C339155BF3}" dt="2024-10-01T08:33:44.053" v="2108" actId="20577"/>
        <pc:sldMkLst>
          <pc:docMk/>
          <pc:sldMk cId="4026827291" sldId="269"/>
        </pc:sldMkLst>
        <pc:spChg chg="mod">
          <ac:chgData name="Balasubramanian T V" userId="09356582-1e76-430e-9a6c-6909f965f1f4" providerId="ADAL" clId="{C3DBF27D-E484-41F0-829A-78C339155BF3}" dt="2024-10-01T08:33:44.053" v="2108" actId="20577"/>
          <ac:spMkLst>
            <pc:docMk/>
            <pc:sldMk cId="4026827291" sldId="269"/>
            <ac:spMk id="2" creationId="{37F16FC2-F3A9-8C96-8313-6E3A998654F6}"/>
          </ac:spMkLst>
        </pc:spChg>
      </pc:sldChg>
      <pc:sldChg chg="modSp mod">
        <pc:chgData name="Balasubramanian T V" userId="09356582-1e76-430e-9a6c-6909f965f1f4" providerId="ADAL" clId="{C3DBF27D-E484-41F0-829A-78C339155BF3}" dt="2024-09-30T07:31:06.779" v="55" actId="20577"/>
        <pc:sldMkLst>
          <pc:docMk/>
          <pc:sldMk cId="4032869614" sldId="274"/>
        </pc:sldMkLst>
        <pc:spChg chg="mod">
          <ac:chgData name="Balasubramanian T V" userId="09356582-1e76-430e-9a6c-6909f965f1f4" providerId="ADAL" clId="{C3DBF27D-E484-41F0-829A-78C339155BF3}" dt="2024-09-30T07:31:06.779" v="55" actId="20577"/>
          <ac:spMkLst>
            <pc:docMk/>
            <pc:sldMk cId="4032869614" sldId="274"/>
            <ac:spMk id="10" creationId="{F3FB72FA-3E19-426F-5D2E-B7FE96CC389F}"/>
          </ac:spMkLst>
        </pc:spChg>
      </pc:sldChg>
      <pc:sldChg chg="modSp">
        <pc:chgData name="Balasubramanian T V" userId="09356582-1e76-430e-9a6c-6909f965f1f4" providerId="ADAL" clId="{C3DBF27D-E484-41F0-829A-78C339155BF3}" dt="2024-09-30T07:30:15.041" v="53" actId="20577"/>
        <pc:sldMkLst>
          <pc:docMk/>
          <pc:sldMk cId="2493753247" sldId="275"/>
        </pc:sldMkLst>
        <pc:graphicFrameChg chg="mod">
          <ac:chgData name="Balasubramanian T V" userId="09356582-1e76-430e-9a6c-6909f965f1f4" providerId="ADAL" clId="{C3DBF27D-E484-41F0-829A-78C339155BF3}" dt="2024-09-30T07:30:15.041" v="53" actId="20577"/>
          <ac:graphicFrameMkLst>
            <pc:docMk/>
            <pc:sldMk cId="2493753247" sldId="275"/>
            <ac:graphicFrameMk id="2" creationId="{5144AA65-9D61-CDBE-227F-B7315DE89D5C}"/>
          </ac:graphicFrameMkLst>
        </pc:graphicFrameChg>
      </pc:sldChg>
      <pc:sldChg chg="modSp">
        <pc:chgData name="Balasubramanian T V" userId="09356582-1e76-430e-9a6c-6909f965f1f4" providerId="ADAL" clId="{C3DBF27D-E484-41F0-829A-78C339155BF3}" dt="2024-09-30T07:33:01.062" v="81" actId="20577"/>
        <pc:sldMkLst>
          <pc:docMk/>
          <pc:sldMk cId="1172146434" sldId="276"/>
        </pc:sldMkLst>
        <pc:graphicFrameChg chg="mod">
          <ac:chgData name="Balasubramanian T V" userId="09356582-1e76-430e-9a6c-6909f965f1f4" providerId="ADAL" clId="{C3DBF27D-E484-41F0-829A-78C339155BF3}" dt="2024-09-30T07:33:01.062" v="81" actId="20577"/>
          <ac:graphicFrameMkLst>
            <pc:docMk/>
            <pc:sldMk cId="1172146434" sldId="276"/>
            <ac:graphicFrameMk id="4" creationId="{F4E0E897-7338-CA58-15D4-63D1A99B7307}"/>
          </ac:graphicFrameMkLst>
        </pc:graphicFrameChg>
      </pc:sldChg>
      <pc:sldChg chg="addSp delSp modSp mod setBg">
        <pc:chgData name="Balasubramanian T V" userId="09356582-1e76-430e-9a6c-6909f965f1f4" providerId="ADAL" clId="{C3DBF27D-E484-41F0-829A-78C339155BF3}" dt="2024-09-30T07:25:45.348" v="23" actId="26606"/>
        <pc:sldMkLst>
          <pc:docMk/>
          <pc:sldMk cId="11622977" sldId="277"/>
        </pc:sldMkLst>
        <pc:spChg chg="mod">
          <ac:chgData name="Balasubramanian T V" userId="09356582-1e76-430e-9a6c-6909f965f1f4" providerId="ADAL" clId="{C3DBF27D-E484-41F0-829A-78C339155BF3}" dt="2024-09-30T07:25:45.348" v="23" actId="26606"/>
          <ac:spMkLst>
            <pc:docMk/>
            <pc:sldMk cId="11622977" sldId="277"/>
            <ac:spMk id="2" creationId="{FA899120-5D4E-E35E-BE5F-E08B954868B4}"/>
          </ac:spMkLst>
        </pc:spChg>
        <pc:spChg chg="mod">
          <ac:chgData name="Balasubramanian T V" userId="09356582-1e76-430e-9a6c-6909f965f1f4" providerId="ADAL" clId="{C3DBF27D-E484-41F0-829A-78C339155BF3}" dt="2024-09-30T07:25:45.348" v="23" actId="26606"/>
          <ac:spMkLst>
            <pc:docMk/>
            <pc:sldMk cId="11622977" sldId="277"/>
            <ac:spMk id="7" creationId="{1D3AB869-705D-41CC-A834-FE00E8A3E5BD}"/>
          </ac:spMkLst>
        </pc:spChg>
        <pc:spChg chg="add del">
          <ac:chgData name="Balasubramanian T V" userId="09356582-1e76-430e-9a6c-6909f965f1f4" providerId="ADAL" clId="{C3DBF27D-E484-41F0-829A-78C339155BF3}" dt="2024-09-30T07:25:45.237" v="22" actId="26606"/>
          <ac:spMkLst>
            <pc:docMk/>
            <pc:sldMk cId="11622977" sldId="277"/>
            <ac:spMk id="12" creationId="{100EDD19-6802-4EC3-95CE-CFFAB042CFD6}"/>
          </ac:spMkLst>
        </pc:spChg>
        <pc:spChg chg="add del">
          <ac:chgData name="Balasubramanian T V" userId="09356582-1e76-430e-9a6c-6909f965f1f4" providerId="ADAL" clId="{C3DBF27D-E484-41F0-829A-78C339155BF3}" dt="2024-09-30T07:25:45.237" v="22" actId="26606"/>
          <ac:spMkLst>
            <pc:docMk/>
            <pc:sldMk cId="11622977" sldId="277"/>
            <ac:spMk id="14" creationId="{DB17E863-922E-4C26-BD64-E8FD41D28661}"/>
          </ac:spMkLst>
        </pc:spChg>
        <pc:spChg chg="add">
          <ac:chgData name="Balasubramanian T V" userId="09356582-1e76-430e-9a6c-6909f965f1f4" providerId="ADAL" clId="{C3DBF27D-E484-41F0-829A-78C339155BF3}" dt="2024-09-30T07:25:45.348" v="23" actId="26606"/>
          <ac:spMkLst>
            <pc:docMk/>
            <pc:sldMk cId="11622977" sldId="277"/>
            <ac:spMk id="19" creationId="{44D65982-4F00-4330-8DAA-DE6A9E4D6D23}"/>
          </ac:spMkLst>
        </pc:spChg>
        <pc:spChg chg="add">
          <ac:chgData name="Balasubramanian T V" userId="09356582-1e76-430e-9a6c-6909f965f1f4" providerId="ADAL" clId="{C3DBF27D-E484-41F0-829A-78C339155BF3}" dt="2024-09-30T07:25:45.348" v="23" actId="26606"/>
          <ac:spMkLst>
            <pc:docMk/>
            <pc:sldMk cId="11622977" sldId="277"/>
            <ac:spMk id="28" creationId="{009115B9-5BFD-478D-9C87-29ADB3AF1721}"/>
          </ac:spMkLst>
        </pc:spChg>
        <pc:grpChg chg="add">
          <ac:chgData name="Balasubramanian T V" userId="09356582-1e76-430e-9a6c-6909f965f1f4" providerId="ADAL" clId="{C3DBF27D-E484-41F0-829A-78C339155BF3}" dt="2024-09-30T07:25:45.348" v="23" actId="26606"/>
          <ac:grpSpMkLst>
            <pc:docMk/>
            <pc:sldMk cId="11622977" sldId="277"/>
            <ac:grpSpMk id="16" creationId="{8D57F946-2E03-4DE1-91F8-25BEDC663563}"/>
          </ac:grpSpMkLst>
        </pc:grpChg>
        <pc:grpChg chg="add">
          <ac:chgData name="Balasubramanian T V" userId="09356582-1e76-430e-9a6c-6909f965f1f4" providerId="ADAL" clId="{C3DBF27D-E484-41F0-829A-78C339155BF3}" dt="2024-09-30T07:25:45.348" v="23" actId="26606"/>
          <ac:grpSpMkLst>
            <pc:docMk/>
            <pc:sldMk cId="11622977" sldId="277"/>
            <ac:grpSpMk id="20" creationId="{43F5E015-E085-4624-B431-B42414448684}"/>
          </ac:grpSpMkLst>
        </pc:grpChg>
      </pc:sldChg>
      <pc:sldChg chg="modSp mod">
        <pc:chgData name="Balasubramanian T V" userId="09356582-1e76-430e-9a6c-6909f965f1f4" providerId="ADAL" clId="{C3DBF27D-E484-41F0-829A-78C339155BF3}" dt="2024-09-30T08:11:47.030" v="166" actId="27636"/>
        <pc:sldMkLst>
          <pc:docMk/>
          <pc:sldMk cId="1973215913" sldId="278"/>
        </pc:sldMkLst>
        <pc:spChg chg="mod">
          <ac:chgData name="Balasubramanian T V" userId="09356582-1e76-430e-9a6c-6909f965f1f4" providerId="ADAL" clId="{C3DBF27D-E484-41F0-829A-78C339155BF3}" dt="2024-09-30T07:34:28.278" v="98" actId="20577"/>
          <ac:spMkLst>
            <pc:docMk/>
            <pc:sldMk cId="1973215913" sldId="278"/>
            <ac:spMk id="4" creationId="{A7A9F6D8-339F-1E4F-B148-47D2D49C4CAD}"/>
          </ac:spMkLst>
        </pc:spChg>
        <pc:spChg chg="mod">
          <ac:chgData name="Balasubramanian T V" userId="09356582-1e76-430e-9a6c-6909f965f1f4" providerId="ADAL" clId="{C3DBF27D-E484-41F0-829A-78C339155BF3}" dt="2024-09-30T08:09:15.834" v="154" actId="6549"/>
          <ac:spMkLst>
            <pc:docMk/>
            <pc:sldMk cId="1973215913" sldId="278"/>
            <ac:spMk id="6" creationId="{91386A2A-BD2A-9C41-5A56-A72BD2E7842A}"/>
          </ac:spMkLst>
        </pc:spChg>
        <pc:spChg chg="mod">
          <ac:chgData name="Balasubramanian T V" userId="09356582-1e76-430e-9a6c-6909f965f1f4" providerId="ADAL" clId="{C3DBF27D-E484-41F0-829A-78C339155BF3}" dt="2024-09-30T08:11:47.030" v="166" actId="27636"/>
          <ac:spMkLst>
            <pc:docMk/>
            <pc:sldMk cId="1973215913" sldId="278"/>
            <ac:spMk id="8" creationId="{8DE19375-6F2E-BD93-C397-4BC397C25CED}"/>
          </ac:spMkLst>
        </pc:spChg>
      </pc:sldChg>
      <pc:sldChg chg="delSp modSp mod delDesignElem">
        <pc:chgData name="Balasubramanian T V" userId="09356582-1e76-430e-9a6c-6909f965f1f4" providerId="ADAL" clId="{C3DBF27D-E484-41F0-829A-78C339155BF3}" dt="2024-09-30T08:12:52.104" v="200" actId="6549"/>
        <pc:sldMkLst>
          <pc:docMk/>
          <pc:sldMk cId="1354782086" sldId="279"/>
        </pc:sldMkLst>
        <pc:spChg chg="mod">
          <ac:chgData name="Balasubramanian T V" userId="09356582-1e76-430e-9a6c-6909f965f1f4" providerId="ADAL" clId="{C3DBF27D-E484-41F0-829A-78C339155BF3}" dt="2024-09-30T08:12:52.104" v="200" actId="6549"/>
          <ac:spMkLst>
            <pc:docMk/>
            <pc:sldMk cId="1354782086" sldId="279"/>
            <ac:spMk id="4" creationId="{3B8893D0-1C52-3CC8-09AF-80941773BA62}"/>
          </ac:spMkLst>
        </pc:spChg>
        <pc:spChg chg="del">
          <ac:chgData name="Balasubramanian T V" userId="09356582-1e76-430e-9a6c-6909f965f1f4" providerId="ADAL" clId="{C3DBF27D-E484-41F0-829A-78C339155BF3}" dt="2024-09-30T07:24:49.698" v="4"/>
          <ac:spMkLst>
            <pc:docMk/>
            <pc:sldMk cId="1354782086" sldId="279"/>
            <ac:spMk id="15" creationId="{6E3254AE-C4CD-426D-A6E8-7FA13B0F889C}"/>
          </ac:spMkLst>
        </pc:spChg>
        <pc:picChg chg="del">
          <ac:chgData name="Balasubramanian T V" userId="09356582-1e76-430e-9a6c-6909f965f1f4" providerId="ADAL" clId="{C3DBF27D-E484-41F0-829A-78C339155BF3}" dt="2024-09-30T07:24:49.698" v="4"/>
          <ac:picMkLst>
            <pc:docMk/>
            <pc:sldMk cId="1354782086" sldId="279"/>
            <ac:picMk id="11" creationId="{25496B42-CC46-4183-B481-887CD3E8C725}"/>
          </ac:picMkLst>
        </pc:picChg>
        <pc:picChg chg="del">
          <ac:chgData name="Balasubramanian T V" userId="09356582-1e76-430e-9a6c-6909f965f1f4" providerId="ADAL" clId="{C3DBF27D-E484-41F0-829A-78C339155BF3}" dt="2024-09-30T07:24:49.698" v="4"/>
          <ac:picMkLst>
            <pc:docMk/>
            <pc:sldMk cId="1354782086" sldId="279"/>
            <ac:picMk id="13" creationId="{765E2D7E-B7BD-404F-9F71-D6620D37B909}"/>
          </ac:picMkLst>
        </pc:picChg>
        <pc:picChg chg="del">
          <ac:chgData name="Balasubramanian T V" userId="09356582-1e76-430e-9a6c-6909f965f1f4" providerId="ADAL" clId="{C3DBF27D-E484-41F0-829A-78C339155BF3}" dt="2024-09-30T07:24:49.698" v="4"/>
          <ac:picMkLst>
            <pc:docMk/>
            <pc:sldMk cId="1354782086" sldId="279"/>
            <ac:picMk id="17" creationId="{F5C53434-A0C7-4A81-8EB0-D460DAD9BB65}"/>
          </ac:picMkLst>
        </pc:picChg>
      </pc:sldChg>
      <pc:sldChg chg="addSp modSp mod ord">
        <pc:chgData name="Balasubramanian T V" userId="09356582-1e76-430e-9a6c-6909f965f1f4" providerId="ADAL" clId="{C3DBF27D-E484-41F0-829A-78C339155BF3}" dt="2024-09-30T08:17:25.487" v="291" actId="207"/>
        <pc:sldMkLst>
          <pc:docMk/>
          <pc:sldMk cId="3455194314" sldId="280"/>
        </pc:sldMkLst>
        <pc:spChg chg="add mod">
          <ac:chgData name="Balasubramanian T V" userId="09356582-1e76-430e-9a6c-6909f965f1f4" providerId="ADAL" clId="{C3DBF27D-E484-41F0-829A-78C339155BF3}" dt="2024-09-30T08:17:25.487" v="291" actId="207"/>
          <ac:spMkLst>
            <pc:docMk/>
            <pc:sldMk cId="3455194314" sldId="280"/>
            <ac:spMk id="2" creationId="{1BC976F5-4D4B-5930-5E5B-6859B7ED8B62}"/>
          </ac:spMkLst>
        </pc:spChg>
        <pc:picChg chg="mod">
          <ac:chgData name="Balasubramanian T V" userId="09356582-1e76-430e-9a6c-6909f965f1f4" providerId="ADAL" clId="{C3DBF27D-E484-41F0-829A-78C339155BF3}" dt="2024-09-30T08:16:03.561" v="226" actId="1076"/>
          <ac:picMkLst>
            <pc:docMk/>
            <pc:sldMk cId="3455194314" sldId="280"/>
            <ac:picMk id="3" creationId="{B0B9F8E8-5775-DA6E-52F4-B0BC99D4A7D6}"/>
          </ac:picMkLst>
        </pc:picChg>
      </pc:sldChg>
      <pc:sldChg chg="delSp modSp mod delDesignElem">
        <pc:chgData name="Balasubramanian T V" userId="09356582-1e76-430e-9a6c-6909f965f1f4" providerId="ADAL" clId="{C3DBF27D-E484-41F0-829A-78C339155BF3}" dt="2024-09-30T07:24:49.987" v="9" actId="27636"/>
        <pc:sldMkLst>
          <pc:docMk/>
          <pc:sldMk cId="4181700767" sldId="282"/>
        </pc:sldMkLst>
        <pc:spChg chg="mod">
          <ac:chgData name="Balasubramanian T V" userId="09356582-1e76-430e-9a6c-6909f965f1f4" providerId="ADAL" clId="{C3DBF27D-E484-41F0-829A-78C339155BF3}" dt="2024-09-30T07:24:49.987" v="9" actId="27636"/>
          <ac:spMkLst>
            <pc:docMk/>
            <pc:sldMk cId="4181700767" sldId="282"/>
            <ac:spMk id="5" creationId="{1940F891-DBB7-3A69-36B2-8D7B43EC8D17}"/>
          </ac:spMkLst>
        </pc:spChg>
        <pc:spChg chg="del">
          <ac:chgData name="Balasubramanian T V" userId="09356582-1e76-430e-9a6c-6909f965f1f4" providerId="ADAL" clId="{C3DBF27D-E484-41F0-829A-78C339155BF3}" dt="2024-09-30T07:24:49.698" v="4"/>
          <ac:spMkLst>
            <pc:docMk/>
            <pc:sldMk cId="4181700767" sldId="282"/>
            <ac:spMk id="22" creationId="{446F2B05-D14A-46C1-B94D-81BAFA34CA8C}"/>
          </ac:spMkLst>
        </pc:spChg>
        <pc:picChg chg="del">
          <ac:chgData name="Balasubramanian T V" userId="09356582-1e76-430e-9a6c-6909f965f1f4" providerId="ADAL" clId="{C3DBF27D-E484-41F0-829A-78C339155BF3}" dt="2024-09-30T07:24:49.698" v="4"/>
          <ac:picMkLst>
            <pc:docMk/>
            <pc:sldMk cId="4181700767" sldId="282"/>
            <ac:picMk id="20" creationId="{25496B42-CC46-4183-B481-887CD3E8C725}"/>
          </ac:picMkLst>
        </pc:picChg>
        <pc:picChg chg="del">
          <ac:chgData name="Balasubramanian T V" userId="09356582-1e76-430e-9a6c-6909f965f1f4" providerId="ADAL" clId="{C3DBF27D-E484-41F0-829A-78C339155BF3}" dt="2024-09-30T07:24:49.698" v="4"/>
          <ac:picMkLst>
            <pc:docMk/>
            <pc:sldMk cId="4181700767" sldId="282"/>
            <ac:picMk id="21" creationId="{765E2D7E-B7BD-404F-9F71-D6620D37B909}"/>
          </ac:picMkLst>
        </pc:picChg>
        <pc:picChg chg="del">
          <ac:chgData name="Balasubramanian T V" userId="09356582-1e76-430e-9a6c-6909f965f1f4" providerId="ADAL" clId="{C3DBF27D-E484-41F0-829A-78C339155BF3}" dt="2024-09-30T07:24:49.698" v="4"/>
          <ac:picMkLst>
            <pc:docMk/>
            <pc:sldMk cId="4181700767" sldId="282"/>
            <ac:picMk id="24" creationId="{DC21F734-A85A-4FEA-8CB8-6C72B8195C37}"/>
          </ac:picMkLst>
        </pc:picChg>
      </pc:sldChg>
      <pc:sldChg chg="modSp mod">
        <pc:chgData name="Balasubramanian T V" userId="09356582-1e76-430e-9a6c-6909f965f1f4" providerId="ADAL" clId="{C3DBF27D-E484-41F0-829A-78C339155BF3}" dt="2024-09-30T10:58:01.324" v="1766" actId="20577"/>
        <pc:sldMkLst>
          <pc:docMk/>
          <pc:sldMk cId="1953880222" sldId="283"/>
        </pc:sldMkLst>
        <pc:spChg chg="mod">
          <ac:chgData name="Balasubramanian T V" userId="09356582-1e76-430e-9a6c-6909f965f1f4" providerId="ADAL" clId="{C3DBF27D-E484-41F0-829A-78C339155BF3}" dt="2024-09-30T10:54:59.378" v="1610" actId="1076"/>
          <ac:spMkLst>
            <pc:docMk/>
            <pc:sldMk cId="1953880222" sldId="283"/>
            <ac:spMk id="6" creationId="{CE69B4C6-A39B-DD6A-C328-712DAB897482}"/>
          </ac:spMkLst>
        </pc:spChg>
        <pc:spChg chg="mod">
          <ac:chgData name="Balasubramanian T V" userId="09356582-1e76-430e-9a6c-6909f965f1f4" providerId="ADAL" clId="{C3DBF27D-E484-41F0-829A-78C339155BF3}" dt="2024-09-30T10:55:03.537" v="1611" actId="1076"/>
          <ac:spMkLst>
            <pc:docMk/>
            <pc:sldMk cId="1953880222" sldId="283"/>
            <ac:spMk id="7" creationId="{5794F777-D457-9A47-750F-73A971A9F67E}"/>
          </ac:spMkLst>
        </pc:spChg>
        <pc:spChg chg="mod">
          <ac:chgData name="Balasubramanian T V" userId="09356582-1e76-430e-9a6c-6909f965f1f4" providerId="ADAL" clId="{C3DBF27D-E484-41F0-829A-78C339155BF3}" dt="2024-09-30T10:55:11.950" v="1612" actId="1076"/>
          <ac:spMkLst>
            <pc:docMk/>
            <pc:sldMk cId="1953880222" sldId="283"/>
            <ac:spMk id="8" creationId="{D05D2B8B-5096-C63E-8598-749846C8FB6F}"/>
          </ac:spMkLst>
        </pc:spChg>
        <pc:graphicFrameChg chg="mod">
          <ac:chgData name="Balasubramanian T V" userId="09356582-1e76-430e-9a6c-6909f965f1f4" providerId="ADAL" clId="{C3DBF27D-E484-41F0-829A-78C339155BF3}" dt="2024-09-30T10:58:01.324" v="1766" actId="20577"/>
          <ac:graphicFrameMkLst>
            <pc:docMk/>
            <pc:sldMk cId="1953880222" sldId="283"/>
            <ac:graphicFrameMk id="5" creationId="{26A65A37-5A59-5572-4E28-D0AA0C59B554}"/>
          </ac:graphicFrameMkLst>
        </pc:graphicFrameChg>
      </pc:sldChg>
      <pc:sldChg chg="modSp mod">
        <pc:chgData name="Balasubramanian T V" userId="09356582-1e76-430e-9a6c-6909f965f1f4" providerId="ADAL" clId="{C3DBF27D-E484-41F0-829A-78C339155BF3}" dt="2024-09-30T11:03:21.682" v="1872" actId="20577"/>
        <pc:sldMkLst>
          <pc:docMk/>
          <pc:sldMk cId="2889042206" sldId="284"/>
        </pc:sldMkLst>
        <pc:spChg chg="mod">
          <ac:chgData name="Balasubramanian T V" userId="09356582-1e76-430e-9a6c-6909f965f1f4" providerId="ADAL" clId="{C3DBF27D-E484-41F0-829A-78C339155BF3}" dt="2024-09-30T10:58:29.212" v="1780" actId="1035"/>
          <ac:spMkLst>
            <pc:docMk/>
            <pc:sldMk cId="2889042206" sldId="284"/>
            <ac:spMk id="6" creationId="{CE69B4C6-A39B-DD6A-C328-712DAB897482}"/>
          </ac:spMkLst>
        </pc:spChg>
        <pc:spChg chg="mod">
          <ac:chgData name="Balasubramanian T V" userId="09356582-1e76-430e-9a6c-6909f965f1f4" providerId="ADAL" clId="{C3DBF27D-E484-41F0-829A-78C339155BF3}" dt="2024-09-30T10:58:29.212" v="1780" actId="1035"/>
          <ac:spMkLst>
            <pc:docMk/>
            <pc:sldMk cId="2889042206" sldId="284"/>
            <ac:spMk id="7" creationId="{5794F777-D457-9A47-750F-73A971A9F67E}"/>
          </ac:spMkLst>
        </pc:spChg>
        <pc:spChg chg="mod">
          <ac:chgData name="Balasubramanian T V" userId="09356582-1e76-430e-9a6c-6909f965f1f4" providerId="ADAL" clId="{C3DBF27D-E484-41F0-829A-78C339155BF3}" dt="2024-09-30T10:58:29.212" v="1780" actId="1035"/>
          <ac:spMkLst>
            <pc:docMk/>
            <pc:sldMk cId="2889042206" sldId="284"/>
            <ac:spMk id="8" creationId="{D05D2B8B-5096-C63E-8598-749846C8FB6F}"/>
          </ac:spMkLst>
        </pc:spChg>
        <pc:graphicFrameChg chg="mod">
          <ac:chgData name="Balasubramanian T V" userId="09356582-1e76-430e-9a6c-6909f965f1f4" providerId="ADAL" clId="{C3DBF27D-E484-41F0-829A-78C339155BF3}" dt="2024-09-30T11:03:21.682" v="1872" actId="20577"/>
          <ac:graphicFrameMkLst>
            <pc:docMk/>
            <pc:sldMk cId="2889042206" sldId="284"/>
            <ac:graphicFrameMk id="5" creationId="{26A65A37-5A59-5572-4E28-D0AA0C59B554}"/>
          </ac:graphicFrameMkLst>
        </pc:graphicFrameChg>
      </pc:sldChg>
      <pc:sldChg chg="modSp mod">
        <pc:chgData name="Balasubramanian T V" userId="09356582-1e76-430e-9a6c-6909f965f1f4" providerId="ADAL" clId="{C3DBF27D-E484-41F0-829A-78C339155BF3}" dt="2024-09-30T11:19:24.301" v="1952" actId="20577"/>
        <pc:sldMkLst>
          <pc:docMk/>
          <pc:sldMk cId="1050648310" sldId="285"/>
        </pc:sldMkLst>
        <pc:spChg chg="mod">
          <ac:chgData name="Balasubramanian T V" userId="09356582-1e76-430e-9a6c-6909f965f1f4" providerId="ADAL" clId="{C3DBF27D-E484-41F0-829A-78C339155BF3}" dt="2024-09-30T11:03:36.739" v="1897" actId="1036"/>
          <ac:spMkLst>
            <pc:docMk/>
            <pc:sldMk cId="1050648310" sldId="285"/>
            <ac:spMk id="6" creationId="{CE69B4C6-A39B-DD6A-C328-712DAB897482}"/>
          </ac:spMkLst>
        </pc:spChg>
        <pc:spChg chg="mod">
          <ac:chgData name="Balasubramanian T V" userId="09356582-1e76-430e-9a6c-6909f965f1f4" providerId="ADAL" clId="{C3DBF27D-E484-41F0-829A-78C339155BF3}" dt="2024-09-30T11:03:36.739" v="1897" actId="1036"/>
          <ac:spMkLst>
            <pc:docMk/>
            <pc:sldMk cId="1050648310" sldId="285"/>
            <ac:spMk id="7" creationId="{5794F777-D457-9A47-750F-73A971A9F67E}"/>
          </ac:spMkLst>
        </pc:spChg>
        <pc:spChg chg="mod">
          <ac:chgData name="Balasubramanian T V" userId="09356582-1e76-430e-9a6c-6909f965f1f4" providerId="ADAL" clId="{C3DBF27D-E484-41F0-829A-78C339155BF3}" dt="2024-09-30T11:03:36.739" v="1897" actId="1036"/>
          <ac:spMkLst>
            <pc:docMk/>
            <pc:sldMk cId="1050648310" sldId="285"/>
            <ac:spMk id="8" creationId="{D05D2B8B-5096-C63E-8598-749846C8FB6F}"/>
          </ac:spMkLst>
        </pc:spChg>
        <pc:graphicFrameChg chg="mod">
          <ac:chgData name="Balasubramanian T V" userId="09356582-1e76-430e-9a6c-6909f965f1f4" providerId="ADAL" clId="{C3DBF27D-E484-41F0-829A-78C339155BF3}" dt="2024-09-30T11:19:24.301" v="1952" actId="20577"/>
          <ac:graphicFrameMkLst>
            <pc:docMk/>
            <pc:sldMk cId="1050648310" sldId="285"/>
            <ac:graphicFrameMk id="5" creationId="{26A65A37-5A59-5572-4E28-D0AA0C59B554}"/>
          </ac:graphicFrameMkLst>
        </pc:graphicFrameChg>
      </pc:sldChg>
      <pc:sldChg chg="modSp">
        <pc:chgData name="Balasubramanian T V" userId="09356582-1e76-430e-9a6c-6909f965f1f4" providerId="ADAL" clId="{C3DBF27D-E484-41F0-829A-78C339155BF3}" dt="2024-09-30T11:20:26.199" v="1954" actId="20577"/>
        <pc:sldMkLst>
          <pc:docMk/>
          <pc:sldMk cId="1193851898" sldId="289"/>
        </pc:sldMkLst>
        <pc:graphicFrameChg chg="mod">
          <ac:chgData name="Balasubramanian T V" userId="09356582-1e76-430e-9a6c-6909f965f1f4" providerId="ADAL" clId="{C3DBF27D-E484-41F0-829A-78C339155BF3}" dt="2024-09-30T11:20:26.199" v="1954" actId="20577"/>
          <ac:graphicFrameMkLst>
            <pc:docMk/>
            <pc:sldMk cId="1193851898" sldId="289"/>
            <ac:graphicFrameMk id="2" creationId="{9EDEF3A2-D8E7-F97E-95A7-24522E2DEE0F}"/>
          </ac:graphicFrameMkLst>
        </pc:graphicFrameChg>
      </pc:sldChg>
      <pc:sldChg chg="delSp delDesignElem">
        <pc:chgData name="Balasubramanian T V" userId="09356582-1e76-430e-9a6c-6909f965f1f4" providerId="ADAL" clId="{C3DBF27D-E484-41F0-829A-78C339155BF3}" dt="2024-09-30T07:24:49.698" v="4"/>
        <pc:sldMkLst>
          <pc:docMk/>
          <pc:sldMk cId="3595473430" sldId="290"/>
        </pc:sldMkLst>
        <pc:spChg chg="del">
          <ac:chgData name="Balasubramanian T V" userId="09356582-1e76-430e-9a6c-6909f965f1f4" providerId="ADAL" clId="{C3DBF27D-E484-41F0-829A-78C339155BF3}" dt="2024-09-30T07:24:49.698" v="4"/>
          <ac:spMkLst>
            <pc:docMk/>
            <pc:sldMk cId="3595473430" sldId="290"/>
            <ac:spMk id="15" creationId="{6E3254AE-C4CD-426D-A6E8-7FA13B0F889C}"/>
          </ac:spMkLst>
        </pc:spChg>
        <pc:picChg chg="del">
          <ac:chgData name="Balasubramanian T V" userId="09356582-1e76-430e-9a6c-6909f965f1f4" providerId="ADAL" clId="{C3DBF27D-E484-41F0-829A-78C339155BF3}" dt="2024-09-30T07:24:49.698" v="4"/>
          <ac:picMkLst>
            <pc:docMk/>
            <pc:sldMk cId="3595473430" sldId="290"/>
            <ac:picMk id="11" creationId="{25496B42-CC46-4183-B481-887CD3E8C725}"/>
          </ac:picMkLst>
        </pc:picChg>
        <pc:picChg chg="del">
          <ac:chgData name="Balasubramanian T V" userId="09356582-1e76-430e-9a6c-6909f965f1f4" providerId="ADAL" clId="{C3DBF27D-E484-41F0-829A-78C339155BF3}" dt="2024-09-30T07:24:49.698" v="4"/>
          <ac:picMkLst>
            <pc:docMk/>
            <pc:sldMk cId="3595473430" sldId="290"/>
            <ac:picMk id="13" creationId="{765E2D7E-B7BD-404F-9F71-D6620D37B909}"/>
          </ac:picMkLst>
        </pc:picChg>
        <pc:picChg chg="del">
          <ac:chgData name="Balasubramanian T V" userId="09356582-1e76-430e-9a6c-6909f965f1f4" providerId="ADAL" clId="{C3DBF27D-E484-41F0-829A-78C339155BF3}" dt="2024-09-30T07:24:49.698" v="4"/>
          <ac:picMkLst>
            <pc:docMk/>
            <pc:sldMk cId="3595473430" sldId="290"/>
            <ac:picMk id="17" creationId="{F5C53434-A0C7-4A81-8EB0-D460DAD9BB65}"/>
          </ac:picMkLst>
        </pc:picChg>
      </pc:sldChg>
      <pc:sldChg chg="delSp delDesignElem">
        <pc:chgData name="Balasubramanian T V" userId="09356582-1e76-430e-9a6c-6909f965f1f4" providerId="ADAL" clId="{C3DBF27D-E484-41F0-829A-78C339155BF3}" dt="2024-09-30T07:24:49.698" v="4"/>
        <pc:sldMkLst>
          <pc:docMk/>
          <pc:sldMk cId="871543943" sldId="291"/>
        </pc:sldMkLst>
        <pc:spChg chg="del">
          <ac:chgData name="Balasubramanian T V" userId="09356582-1e76-430e-9a6c-6909f965f1f4" providerId="ADAL" clId="{C3DBF27D-E484-41F0-829A-78C339155BF3}" dt="2024-09-30T07:24:49.698" v="4"/>
          <ac:spMkLst>
            <pc:docMk/>
            <pc:sldMk cId="871543943" sldId="291"/>
            <ac:spMk id="22" creationId="{446F2B05-D14A-46C1-B94D-81BAFA34CA8C}"/>
          </ac:spMkLst>
        </pc:spChg>
        <pc:picChg chg="del">
          <ac:chgData name="Balasubramanian T V" userId="09356582-1e76-430e-9a6c-6909f965f1f4" providerId="ADAL" clId="{C3DBF27D-E484-41F0-829A-78C339155BF3}" dt="2024-09-30T07:24:49.698" v="4"/>
          <ac:picMkLst>
            <pc:docMk/>
            <pc:sldMk cId="871543943" sldId="291"/>
            <ac:picMk id="20" creationId="{25496B42-CC46-4183-B481-887CD3E8C725}"/>
          </ac:picMkLst>
        </pc:picChg>
        <pc:picChg chg="del">
          <ac:chgData name="Balasubramanian T V" userId="09356582-1e76-430e-9a6c-6909f965f1f4" providerId="ADAL" clId="{C3DBF27D-E484-41F0-829A-78C339155BF3}" dt="2024-09-30T07:24:49.698" v="4"/>
          <ac:picMkLst>
            <pc:docMk/>
            <pc:sldMk cId="871543943" sldId="291"/>
            <ac:picMk id="21" creationId="{765E2D7E-B7BD-404F-9F71-D6620D37B909}"/>
          </ac:picMkLst>
        </pc:picChg>
        <pc:picChg chg="del">
          <ac:chgData name="Balasubramanian T V" userId="09356582-1e76-430e-9a6c-6909f965f1f4" providerId="ADAL" clId="{C3DBF27D-E484-41F0-829A-78C339155BF3}" dt="2024-09-30T07:24:49.698" v="4"/>
          <ac:picMkLst>
            <pc:docMk/>
            <pc:sldMk cId="871543943" sldId="291"/>
            <ac:picMk id="24" creationId="{DC21F734-A85A-4FEA-8CB8-6C72B8195C37}"/>
          </ac:picMkLst>
        </pc:picChg>
      </pc:sldChg>
      <pc:sldChg chg="modSp add mod">
        <pc:chgData name="Balasubramanian T V" userId="09356582-1e76-430e-9a6c-6909f965f1f4" providerId="ADAL" clId="{C3DBF27D-E484-41F0-829A-78C339155BF3}" dt="2024-09-30T09:02:01.880" v="1225" actId="20577"/>
        <pc:sldMkLst>
          <pc:docMk/>
          <pc:sldMk cId="2081864582" sldId="292"/>
        </pc:sldMkLst>
        <pc:spChg chg="mod">
          <ac:chgData name="Balasubramanian T V" userId="09356582-1e76-430e-9a6c-6909f965f1f4" providerId="ADAL" clId="{C3DBF27D-E484-41F0-829A-78C339155BF3}" dt="2024-09-30T09:02:01.880" v="1225" actId="20577"/>
          <ac:spMkLst>
            <pc:docMk/>
            <pc:sldMk cId="2081864582" sldId="292"/>
            <ac:spMk id="3" creationId="{FD531CAA-525A-81BD-DA7B-9362FE6BFC25}"/>
          </ac:spMkLst>
        </pc:spChg>
      </pc:sldChg>
      <pc:sldChg chg="modSp add mod">
        <pc:chgData name="Balasubramanian T V" userId="09356582-1e76-430e-9a6c-6909f965f1f4" providerId="ADAL" clId="{C3DBF27D-E484-41F0-829A-78C339155BF3}" dt="2024-09-30T09:37:16.614" v="1576" actId="27636"/>
        <pc:sldMkLst>
          <pc:docMk/>
          <pc:sldMk cId="2134793586" sldId="293"/>
        </pc:sldMkLst>
        <pc:spChg chg="mod">
          <ac:chgData name="Balasubramanian T V" userId="09356582-1e76-430e-9a6c-6909f965f1f4" providerId="ADAL" clId="{C3DBF27D-E484-41F0-829A-78C339155BF3}" dt="2024-09-30T09:37:16.614" v="1576" actId="27636"/>
          <ac:spMkLst>
            <pc:docMk/>
            <pc:sldMk cId="2134793586" sldId="293"/>
            <ac:spMk id="3" creationId="{FD531CAA-525A-81BD-DA7B-9362FE6BFC25}"/>
          </ac:spMkLst>
        </pc:spChg>
      </pc:sldChg>
      <pc:sldChg chg="add del">
        <pc:chgData name="Balasubramanian T V" userId="09356582-1e76-430e-9a6c-6909f965f1f4" providerId="ADAL" clId="{C3DBF27D-E484-41F0-829A-78C339155BF3}" dt="2024-09-30T09:58:59.465" v="1578" actId="47"/>
        <pc:sldMkLst>
          <pc:docMk/>
          <pc:sldMk cId="3679569094" sldId="294"/>
        </pc:sldMkLst>
      </pc:sldChg>
      <pc:sldMasterChg chg="modSldLayout">
        <pc:chgData name="Balasubramanian T V" userId="09356582-1e76-430e-9a6c-6909f965f1f4" providerId="ADAL" clId="{C3DBF27D-E484-41F0-829A-78C339155BF3}" dt="2024-09-30T07:24:49.698" v="4"/>
        <pc:sldMasterMkLst>
          <pc:docMk/>
          <pc:sldMasterMk cId="1577198061" sldId="2147483708"/>
        </pc:sldMasterMkLst>
        <pc:sldLayoutChg chg="delSp">
          <pc:chgData name="Balasubramanian T V" userId="09356582-1e76-430e-9a6c-6909f965f1f4" providerId="ADAL" clId="{C3DBF27D-E484-41F0-829A-78C339155BF3}" dt="2024-09-30T07:24:49.698" v="4"/>
          <pc:sldLayoutMkLst>
            <pc:docMk/>
            <pc:sldMasterMk cId="1577198061" sldId="2147483708"/>
            <pc:sldLayoutMk cId="3065300255" sldId="2147483725"/>
          </pc:sldLayoutMkLst>
          <pc:picChg chg="del">
            <ac:chgData name="Balasubramanian T V" userId="09356582-1e76-430e-9a6c-6909f965f1f4" providerId="ADAL" clId="{C3DBF27D-E484-41F0-829A-78C339155BF3}" dt="2024-09-30T07:24:49.698" v="4"/>
            <ac:picMkLst>
              <pc:docMk/>
              <pc:sldMasterMk cId="1577198061" sldId="2147483708"/>
              <pc:sldLayoutMk cId="3065300255" sldId="2147483725"/>
              <ac:picMk id="3" creationId="{00000000-0000-0000-0000-000000000000}"/>
            </ac:picMkLst>
          </pc:picChg>
        </pc:sldLayoutChg>
        <pc:sldLayoutChg chg="delSp">
          <pc:chgData name="Balasubramanian T V" userId="09356582-1e76-430e-9a6c-6909f965f1f4" providerId="ADAL" clId="{C3DBF27D-E484-41F0-829A-78C339155BF3}" dt="2024-09-30T07:24:49.698" v="4"/>
          <pc:sldLayoutMkLst>
            <pc:docMk/>
            <pc:sldMasterMk cId="1577198061" sldId="2147483708"/>
            <pc:sldLayoutMk cId="90298121" sldId="2147483726"/>
          </pc:sldLayoutMkLst>
          <pc:picChg chg="del">
            <ac:chgData name="Balasubramanian T V" userId="09356582-1e76-430e-9a6c-6909f965f1f4" providerId="ADAL" clId="{C3DBF27D-E484-41F0-829A-78C339155BF3}" dt="2024-09-30T07:24:49.698" v="4"/>
            <ac:picMkLst>
              <pc:docMk/>
              <pc:sldMasterMk cId="1577198061" sldId="2147483708"/>
              <pc:sldLayoutMk cId="90298121" sldId="2147483726"/>
              <ac:picMk id="13" creationId="{00000000-0000-0000-0000-000000000000}"/>
            </ac:picMkLst>
          </pc:pic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7DD774-2C8B-4F17-BEEF-41080BC974DA}" type="doc">
      <dgm:prSet loTypeId="urn:microsoft.com/office/officeart/2005/8/layout/StepDownProcess" loCatId="process" qsTypeId="urn:microsoft.com/office/officeart/2005/8/quickstyle/simple1" qsCatId="simple" csTypeId="urn:microsoft.com/office/officeart/2005/8/colors/colorful5" csCatId="colorful" phldr="1"/>
      <dgm:spPr/>
      <dgm:t>
        <a:bodyPr/>
        <a:lstStyle/>
        <a:p>
          <a:endParaRPr lang="en-IN"/>
        </a:p>
      </dgm:t>
    </dgm:pt>
    <dgm:pt modelId="{E61D765D-0D68-4AD4-85DE-33A59EEC56E8}">
      <dgm:prSet phldrT="[Text]"/>
      <dgm:spPr/>
      <dgm:t>
        <a:bodyPr/>
        <a:lstStyle/>
        <a:p>
          <a:r>
            <a:rPr lang="en-US" dirty="0"/>
            <a:t>Prohibitory</a:t>
          </a:r>
          <a:endParaRPr lang="en-IN" dirty="0"/>
        </a:p>
      </dgm:t>
    </dgm:pt>
    <dgm:pt modelId="{0EF59777-7574-4F9C-B55A-79888080763C}" type="parTrans" cxnId="{6ED3E732-BC6D-4281-AA87-C0DB249960D0}">
      <dgm:prSet/>
      <dgm:spPr/>
      <dgm:t>
        <a:bodyPr/>
        <a:lstStyle/>
        <a:p>
          <a:endParaRPr lang="en-IN"/>
        </a:p>
      </dgm:t>
    </dgm:pt>
    <dgm:pt modelId="{D758339B-8E86-4D22-AD4E-196D4811A1B8}" type="sibTrans" cxnId="{6ED3E732-BC6D-4281-AA87-C0DB249960D0}">
      <dgm:prSet/>
      <dgm:spPr/>
      <dgm:t>
        <a:bodyPr/>
        <a:lstStyle/>
        <a:p>
          <a:endParaRPr lang="en-IN"/>
        </a:p>
      </dgm:t>
    </dgm:pt>
    <dgm:pt modelId="{D0DE7F83-AE28-4CB0-B77F-B702C6C7B926}">
      <dgm:prSet phldrT="[Text]" phldr="1"/>
      <dgm:spPr/>
      <dgm:t>
        <a:bodyPr/>
        <a:lstStyle/>
        <a:p>
          <a:endParaRPr lang="en-IN"/>
        </a:p>
      </dgm:t>
    </dgm:pt>
    <dgm:pt modelId="{26B8F745-63DD-4579-8B50-CEA08EC7A30E}" type="parTrans" cxnId="{4BA1499E-83D7-4412-A6DF-47D8D172A8A5}">
      <dgm:prSet/>
      <dgm:spPr/>
      <dgm:t>
        <a:bodyPr/>
        <a:lstStyle/>
        <a:p>
          <a:endParaRPr lang="en-IN"/>
        </a:p>
      </dgm:t>
    </dgm:pt>
    <dgm:pt modelId="{266A27A7-74AB-4E82-9914-21363F0172FB}" type="sibTrans" cxnId="{4BA1499E-83D7-4412-A6DF-47D8D172A8A5}">
      <dgm:prSet/>
      <dgm:spPr/>
      <dgm:t>
        <a:bodyPr/>
        <a:lstStyle/>
        <a:p>
          <a:endParaRPr lang="en-IN"/>
        </a:p>
      </dgm:t>
    </dgm:pt>
    <dgm:pt modelId="{D1C072EB-5C6D-4396-B655-BC118F6A7166}">
      <dgm:prSet phldrT="[Text]"/>
      <dgm:spPr/>
      <dgm:t>
        <a:bodyPr/>
        <a:lstStyle/>
        <a:p>
          <a:r>
            <a:rPr lang="en-US" dirty="0"/>
            <a:t>Prohibition with exceptions</a:t>
          </a:r>
          <a:endParaRPr lang="en-IN" dirty="0"/>
        </a:p>
      </dgm:t>
    </dgm:pt>
    <dgm:pt modelId="{E8F156FD-807A-4661-BCA7-952024C1D6EA}" type="parTrans" cxnId="{EBC5CCDB-B894-4DE5-AA3E-F6305B8DC6DC}">
      <dgm:prSet/>
      <dgm:spPr/>
      <dgm:t>
        <a:bodyPr/>
        <a:lstStyle/>
        <a:p>
          <a:endParaRPr lang="en-IN"/>
        </a:p>
      </dgm:t>
    </dgm:pt>
    <dgm:pt modelId="{D8B76457-8F9E-45D5-B8C2-32D691704649}" type="sibTrans" cxnId="{EBC5CCDB-B894-4DE5-AA3E-F6305B8DC6DC}">
      <dgm:prSet/>
      <dgm:spPr/>
      <dgm:t>
        <a:bodyPr/>
        <a:lstStyle/>
        <a:p>
          <a:endParaRPr lang="en-IN"/>
        </a:p>
      </dgm:t>
    </dgm:pt>
    <dgm:pt modelId="{C55F598E-9A00-45B4-88EE-A548FA5193B7}">
      <dgm:prSet phldrT="[Text]" phldr="1"/>
      <dgm:spPr/>
      <dgm:t>
        <a:bodyPr/>
        <a:lstStyle/>
        <a:p>
          <a:endParaRPr lang="en-IN"/>
        </a:p>
      </dgm:t>
    </dgm:pt>
    <dgm:pt modelId="{5938658E-2E81-47E3-A557-CD47A29FF43A}" type="parTrans" cxnId="{31330CBB-EE7B-4E8F-BE81-56B1A459CE20}">
      <dgm:prSet/>
      <dgm:spPr/>
      <dgm:t>
        <a:bodyPr/>
        <a:lstStyle/>
        <a:p>
          <a:endParaRPr lang="en-IN"/>
        </a:p>
      </dgm:t>
    </dgm:pt>
    <dgm:pt modelId="{2259C38C-462F-4003-9205-41BA9F565115}" type="sibTrans" cxnId="{31330CBB-EE7B-4E8F-BE81-56B1A459CE20}">
      <dgm:prSet/>
      <dgm:spPr/>
      <dgm:t>
        <a:bodyPr/>
        <a:lstStyle/>
        <a:p>
          <a:endParaRPr lang="en-IN"/>
        </a:p>
      </dgm:t>
    </dgm:pt>
    <dgm:pt modelId="{BD3D1F4B-4303-4822-8616-A2BDC2ADAD1F}">
      <dgm:prSet phldrT="[Text]"/>
      <dgm:spPr/>
      <dgm:t>
        <a:bodyPr/>
        <a:lstStyle/>
        <a:p>
          <a:r>
            <a:rPr lang="en-US" dirty="0"/>
            <a:t>Conflict of interest</a:t>
          </a:r>
          <a:endParaRPr lang="en-IN" dirty="0"/>
        </a:p>
      </dgm:t>
    </dgm:pt>
    <dgm:pt modelId="{401813F8-E05A-4244-8072-42B1C2E79537}" type="parTrans" cxnId="{AB5BC7D7-7DC3-4092-9A9E-98E5F4D5AAEE}">
      <dgm:prSet/>
      <dgm:spPr/>
      <dgm:t>
        <a:bodyPr/>
        <a:lstStyle/>
        <a:p>
          <a:endParaRPr lang="en-IN"/>
        </a:p>
      </dgm:t>
    </dgm:pt>
    <dgm:pt modelId="{421C4943-C9CE-4B52-A5CC-EA7140212284}" type="sibTrans" cxnId="{AB5BC7D7-7DC3-4092-9A9E-98E5F4D5AAEE}">
      <dgm:prSet/>
      <dgm:spPr/>
      <dgm:t>
        <a:bodyPr/>
        <a:lstStyle/>
        <a:p>
          <a:endParaRPr lang="en-IN"/>
        </a:p>
      </dgm:t>
    </dgm:pt>
    <dgm:pt modelId="{D9CBBB6D-5D20-4495-A8C0-EB4451E7FB5A}">
      <dgm:prSet phldrT="[Text]" phldr="1"/>
      <dgm:spPr/>
      <dgm:t>
        <a:bodyPr/>
        <a:lstStyle/>
        <a:p>
          <a:endParaRPr lang="en-IN" dirty="0"/>
        </a:p>
      </dgm:t>
    </dgm:pt>
    <dgm:pt modelId="{545D6672-D473-4C53-B079-901EC1E46D80}" type="parTrans" cxnId="{34166844-01DC-4D80-AFB3-2BADB56DA625}">
      <dgm:prSet/>
      <dgm:spPr/>
      <dgm:t>
        <a:bodyPr/>
        <a:lstStyle/>
        <a:p>
          <a:endParaRPr lang="en-IN"/>
        </a:p>
      </dgm:t>
    </dgm:pt>
    <dgm:pt modelId="{F17B7565-B154-4B59-A883-AFB28EF97A19}" type="sibTrans" cxnId="{34166844-01DC-4D80-AFB3-2BADB56DA625}">
      <dgm:prSet/>
      <dgm:spPr/>
      <dgm:t>
        <a:bodyPr/>
        <a:lstStyle/>
        <a:p>
          <a:endParaRPr lang="en-IN"/>
        </a:p>
      </dgm:t>
    </dgm:pt>
    <dgm:pt modelId="{35CDCD56-28A9-4808-83E1-F0DB38D36A09}" type="pres">
      <dgm:prSet presAssocID="{5F7DD774-2C8B-4F17-BEEF-41080BC974DA}" presName="rootnode" presStyleCnt="0">
        <dgm:presLayoutVars>
          <dgm:chMax/>
          <dgm:chPref/>
          <dgm:dir/>
          <dgm:animLvl val="lvl"/>
        </dgm:presLayoutVars>
      </dgm:prSet>
      <dgm:spPr/>
    </dgm:pt>
    <dgm:pt modelId="{00EF5955-416F-4F46-B689-586B99EB3599}" type="pres">
      <dgm:prSet presAssocID="{E61D765D-0D68-4AD4-85DE-33A59EEC56E8}" presName="composite" presStyleCnt="0"/>
      <dgm:spPr/>
    </dgm:pt>
    <dgm:pt modelId="{EF3BA6AE-3B8C-4F02-A8E4-5AB25C04D6CD}" type="pres">
      <dgm:prSet presAssocID="{E61D765D-0D68-4AD4-85DE-33A59EEC56E8}" presName="bentUpArrow1" presStyleLbl="alignImgPlace1" presStyleIdx="0" presStyleCnt="2"/>
      <dgm:spPr/>
    </dgm:pt>
    <dgm:pt modelId="{00171D43-0F41-4245-8ED7-9AA0D129D8B4}" type="pres">
      <dgm:prSet presAssocID="{E61D765D-0D68-4AD4-85DE-33A59EEC56E8}" presName="ParentText" presStyleLbl="node1" presStyleIdx="0" presStyleCnt="3">
        <dgm:presLayoutVars>
          <dgm:chMax val="1"/>
          <dgm:chPref val="1"/>
          <dgm:bulletEnabled val="1"/>
        </dgm:presLayoutVars>
      </dgm:prSet>
      <dgm:spPr/>
    </dgm:pt>
    <dgm:pt modelId="{2C04BBAF-C981-4334-AA9D-9A48DB289ED3}" type="pres">
      <dgm:prSet presAssocID="{E61D765D-0D68-4AD4-85DE-33A59EEC56E8}" presName="ChildText" presStyleLbl="revTx" presStyleIdx="0" presStyleCnt="3">
        <dgm:presLayoutVars>
          <dgm:chMax val="0"/>
          <dgm:chPref val="0"/>
          <dgm:bulletEnabled val="1"/>
        </dgm:presLayoutVars>
      </dgm:prSet>
      <dgm:spPr/>
    </dgm:pt>
    <dgm:pt modelId="{5F99C41C-700F-4D18-9C84-0262F79D2B2B}" type="pres">
      <dgm:prSet presAssocID="{D758339B-8E86-4D22-AD4E-196D4811A1B8}" presName="sibTrans" presStyleCnt="0"/>
      <dgm:spPr/>
    </dgm:pt>
    <dgm:pt modelId="{A74BC7DD-1EA6-4D08-BA38-3307EA7AD4C4}" type="pres">
      <dgm:prSet presAssocID="{D1C072EB-5C6D-4396-B655-BC118F6A7166}" presName="composite" presStyleCnt="0"/>
      <dgm:spPr/>
    </dgm:pt>
    <dgm:pt modelId="{84AB08E0-60A9-4BCA-8410-B13070305EE0}" type="pres">
      <dgm:prSet presAssocID="{D1C072EB-5C6D-4396-B655-BC118F6A7166}" presName="bentUpArrow1" presStyleLbl="alignImgPlace1" presStyleIdx="1" presStyleCnt="2"/>
      <dgm:spPr/>
    </dgm:pt>
    <dgm:pt modelId="{611E6CF4-F7BF-4C2C-9A12-CD1CCA9AA6C9}" type="pres">
      <dgm:prSet presAssocID="{D1C072EB-5C6D-4396-B655-BC118F6A7166}" presName="ParentText" presStyleLbl="node1" presStyleIdx="1" presStyleCnt="3">
        <dgm:presLayoutVars>
          <dgm:chMax val="1"/>
          <dgm:chPref val="1"/>
          <dgm:bulletEnabled val="1"/>
        </dgm:presLayoutVars>
      </dgm:prSet>
      <dgm:spPr/>
    </dgm:pt>
    <dgm:pt modelId="{F2125CB2-25B4-4BC7-A749-29E1DB335E08}" type="pres">
      <dgm:prSet presAssocID="{D1C072EB-5C6D-4396-B655-BC118F6A7166}" presName="ChildText" presStyleLbl="revTx" presStyleIdx="1" presStyleCnt="3">
        <dgm:presLayoutVars>
          <dgm:chMax val="0"/>
          <dgm:chPref val="0"/>
          <dgm:bulletEnabled val="1"/>
        </dgm:presLayoutVars>
      </dgm:prSet>
      <dgm:spPr/>
    </dgm:pt>
    <dgm:pt modelId="{68AE488D-2C5A-47A2-BE80-0CC6BDF91B8A}" type="pres">
      <dgm:prSet presAssocID="{D8B76457-8F9E-45D5-B8C2-32D691704649}" presName="sibTrans" presStyleCnt="0"/>
      <dgm:spPr/>
    </dgm:pt>
    <dgm:pt modelId="{524FB2D3-D38E-4624-B6BA-433C72B5E9C0}" type="pres">
      <dgm:prSet presAssocID="{BD3D1F4B-4303-4822-8616-A2BDC2ADAD1F}" presName="composite" presStyleCnt="0"/>
      <dgm:spPr/>
    </dgm:pt>
    <dgm:pt modelId="{0073B18A-24CD-4CEC-A507-049E5DD9DC2C}" type="pres">
      <dgm:prSet presAssocID="{BD3D1F4B-4303-4822-8616-A2BDC2ADAD1F}" presName="ParentText" presStyleLbl="node1" presStyleIdx="2" presStyleCnt="3">
        <dgm:presLayoutVars>
          <dgm:chMax val="1"/>
          <dgm:chPref val="1"/>
          <dgm:bulletEnabled val="1"/>
        </dgm:presLayoutVars>
      </dgm:prSet>
      <dgm:spPr/>
    </dgm:pt>
    <dgm:pt modelId="{F1411AED-D2BD-4738-857E-84FDEFE333EB}" type="pres">
      <dgm:prSet presAssocID="{BD3D1F4B-4303-4822-8616-A2BDC2ADAD1F}" presName="FinalChildText" presStyleLbl="revTx" presStyleIdx="2" presStyleCnt="3">
        <dgm:presLayoutVars>
          <dgm:chMax val="0"/>
          <dgm:chPref val="0"/>
          <dgm:bulletEnabled val="1"/>
        </dgm:presLayoutVars>
      </dgm:prSet>
      <dgm:spPr/>
    </dgm:pt>
  </dgm:ptLst>
  <dgm:cxnLst>
    <dgm:cxn modelId="{36E4A810-2AC7-4C9D-A214-0B3126EA5C4B}" type="presOf" srcId="{D0DE7F83-AE28-4CB0-B77F-B702C6C7B926}" destId="{2C04BBAF-C981-4334-AA9D-9A48DB289ED3}" srcOrd="0" destOrd="0" presId="urn:microsoft.com/office/officeart/2005/8/layout/StepDownProcess"/>
    <dgm:cxn modelId="{76A9491B-4966-4BDE-8369-C636CD9D2BB1}" type="presOf" srcId="{D1C072EB-5C6D-4396-B655-BC118F6A7166}" destId="{611E6CF4-F7BF-4C2C-9A12-CD1CCA9AA6C9}" srcOrd="0" destOrd="0" presId="urn:microsoft.com/office/officeart/2005/8/layout/StepDownProcess"/>
    <dgm:cxn modelId="{6ED3E732-BC6D-4281-AA87-C0DB249960D0}" srcId="{5F7DD774-2C8B-4F17-BEEF-41080BC974DA}" destId="{E61D765D-0D68-4AD4-85DE-33A59EEC56E8}" srcOrd="0" destOrd="0" parTransId="{0EF59777-7574-4F9C-B55A-79888080763C}" sibTransId="{D758339B-8E86-4D22-AD4E-196D4811A1B8}"/>
    <dgm:cxn modelId="{FCBD5E34-2D5B-4D59-8613-E10B435EA277}" type="presOf" srcId="{C55F598E-9A00-45B4-88EE-A548FA5193B7}" destId="{F2125CB2-25B4-4BC7-A749-29E1DB335E08}" srcOrd="0" destOrd="0" presId="urn:microsoft.com/office/officeart/2005/8/layout/StepDownProcess"/>
    <dgm:cxn modelId="{C62D7B5D-0662-4D22-B2C7-249CDA57CD07}" type="presOf" srcId="{E61D765D-0D68-4AD4-85DE-33A59EEC56E8}" destId="{00171D43-0F41-4245-8ED7-9AA0D129D8B4}" srcOrd="0" destOrd="0" presId="urn:microsoft.com/office/officeart/2005/8/layout/StepDownProcess"/>
    <dgm:cxn modelId="{34166844-01DC-4D80-AFB3-2BADB56DA625}" srcId="{BD3D1F4B-4303-4822-8616-A2BDC2ADAD1F}" destId="{D9CBBB6D-5D20-4495-A8C0-EB4451E7FB5A}" srcOrd="0" destOrd="0" parTransId="{545D6672-D473-4C53-B079-901EC1E46D80}" sibTransId="{F17B7565-B154-4B59-A883-AFB28EF97A19}"/>
    <dgm:cxn modelId="{C73A0068-0124-48D1-A558-9F98F152DB61}" type="presOf" srcId="{5F7DD774-2C8B-4F17-BEEF-41080BC974DA}" destId="{35CDCD56-28A9-4808-83E1-F0DB38D36A09}" srcOrd="0" destOrd="0" presId="urn:microsoft.com/office/officeart/2005/8/layout/StepDownProcess"/>
    <dgm:cxn modelId="{2CA88999-1E46-474B-90E7-473BFAFAEA89}" type="presOf" srcId="{BD3D1F4B-4303-4822-8616-A2BDC2ADAD1F}" destId="{0073B18A-24CD-4CEC-A507-049E5DD9DC2C}" srcOrd="0" destOrd="0" presId="urn:microsoft.com/office/officeart/2005/8/layout/StepDownProcess"/>
    <dgm:cxn modelId="{4BA1499E-83D7-4412-A6DF-47D8D172A8A5}" srcId="{E61D765D-0D68-4AD4-85DE-33A59EEC56E8}" destId="{D0DE7F83-AE28-4CB0-B77F-B702C6C7B926}" srcOrd="0" destOrd="0" parTransId="{26B8F745-63DD-4579-8B50-CEA08EC7A30E}" sibTransId="{266A27A7-74AB-4E82-9914-21363F0172FB}"/>
    <dgm:cxn modelId="{12D237BA-4AB3-4CC8-A8F1-EF5DF9344642}" type="presOf" srcId="{D9CBBB6D-5D20-4495-A8C0-EB4451E7FB5A}" destId="{F1411AED-D2BD-4738-857E-84FDEFE333EB}" srcOrd="0" destOrd="0" presId="urn:microsoft.com/office/officeart/2005/8/layout/StepDownProcess"/>
    <dgm:cxn modelId="{31330CBB-EE7B-4E8F-BE81-56B1A459CE20}" srcId="{D1C072EB-5C6D-4396-B655-BC118F6A7166}" destId="{C55F598E-9A00-45B4-88EE-A548FA5193B7}" srcOrd="0" destOrd="0" parTransId="{5938658E-2E81-47E3-A557-CD47A29FF43A}" sibTransId="{2259C38C-462F-4003-9205-41BA9F565115}"/>
    <dgm:cxn modelId="{AB5BC7D7-7DC3-4092-9A9E-98E5F4D5AAEE}" srcId="{5F7DD774-2C8B-4F17-BEEF-41080BC974DA}" destId="{BD3D1F4B-4303-4822-8616-A2BDC2ADAD1F}" srcOrd="2" destOrd="0" parTransId="{401813F8-E05A-4244-8072-42B1C2E79537}" sibTransId="{421C4943-C9CE-4B52-A5CC-EA7140212284}"/>
    <dgm:cxn modelId="{EBC5CCDB-B894-4DE5-AA3E-F6305B8DC6DC}" srcId="{5F7DD774-2C8B-4F17-BEEF-41080BC974DA}" destId="{D1C072EB-5C6D-4396-B655-BC118F6A7166}" srcOrd="1" destOrd="0" parTransId="{E8F156FD-807A-4661-BCA7-952024C1D6EA}" sibTransId="{D8B76457-8F9E-45D5-B8C2-32D691704649}"/>
    <dgm:cxn modelId="{DAAFF8A8-9F70-4211-8D1C-79BDE51C5F6D}" type="presParOf" srcId="{35CDCD56-28A9-4808-83E1-F0DB38D36A09}" destId="{00EF5955-416F-4F46-B689-586B99EB3599}" srcOrd="0" destOrd="0" presId="urn:microsoft.com/office/officeart/2005/8/layout/StepDownProcess"/>
    <dgm:cxn modelId="{2592D915-8D8E-4994-B364-B1D76B7F16BE}" type="presParOf" srcId="{00EF5955-416F-4F46-B689-586B99EB3599}" destId="{EF3BA6AE-3B8C-4F02-A8E4-5AB25C04D6CD}" srcOrd="0" destOrd="0" presId="urn:microsoft.com/office/officeart/2005/8/layout/StepDownProcess"/>
    <dgm:cxn modelId="{44553595-1065-4966-ADB0-83355C434F92}" type="presParOf" srcId="{00EF5955-416F-4F46-B689-586B99EB3599}" destId="{00171D43-0F41-4245-8ED7-9AA0D129D8B4}" srcOrd="1" destOrd="0" presId="urn:microsoft.com/office/officeart/2005/8/layout/StepDownProcess"/>
    <dgm:cxn modelId="{7A4283CB-D9AC-4D56-898B-A28B4EF07539}" type="presParOf" srcId="{00EF5955-416F-4F46-B689-586B99EB3599}" destId="{2C04BBAF-C981-4334-AA9D-9A48DB289ED3}" srcOrd="2" destOrd="0" presId="urn:microsoft.com/office/officeart/2005/8/layout/StepDownProcess"/>
    <dgm:cxn modelId="{18E39D59-A074-4FE6-903C-C54585B3B846}" type="presParOf" srcId="{35CDCD56-28A9-4808-83E1-F0DB38D36A09}" destId="{5F99C41C-700F-4D18-9C84-0262F79D2B2B}" srcOrd="1" destOrd="0" presId="urn:microsoft.com/office/officeart/2005/8/layout/StepDownProcess"/>
    <dgm:cxn modelId="{C49479D8-EC9B-4539-BB98-4EA0119FEA1D}" type="presParOf" srcId="{35CDCD56-28A9-4808-83E1-F0DB38D36A09}" destId="{A74BC7DD-1EA6-4D08-BA38-3307EA7AD4C4}" srcOrd="2" destOrd="0" presId="urn:microsoft.com/office/officeart/2005/8/layout/StepDownProcess"/>
    <dgm:cxn modelId="{9227EC5A-01B3-4DF2-88EE-719507ADDB41}" type="presParOf" srcId="{A74BC7DD-1EA6-4D08-BA38-3307EA7AD4C4}" destId="{84AB08E0-60A9-4BCA-8410-B13070305EE0}" srcOrd="0" destOrd="0" presId="urn:microsoft.com/office/officeart/2005/8/layout/StepDownProcess"/>
    <dgm:cxn modelId="{8964ECC2-5626-467D-8B45-A5DAA6097EDF}" type="presParOf" srcId="{A74BC7DD-1EA6-4D08-BA38-3307EA7AD4C4}" destId="{611E6CF4-F7BF-4C2C-9A12-CD1CCA9AA6C9}" srcOrd="1" destOrd="0" presId="urn:microsoft.com/office/officeart/2005/8/layout/StepDownProcess"/>
    <dgm:cxn modelId="{4B43D652-0E20-4BCC-AF1D-5405EA04C84F}" type="presParOf" srcId="{A74BC7DD-1EA6-4D08-BA38-3307EA7AD4C4}" destId="{F2125CB2-25B4-4BC7-A749-29E1DB335E08}" srcOrd="2" destOrd="0" presId="urn:microsoft.com/office/officeart/2005/8/layout/StepDownProcess"/>
    <dgm:cxn modelId="{8282F0A9-5074-4396-906B-6407FC881D16}" type="presParOf" srcId="{35CDCD56-28A9-4808-83E1-F0DB38D36A09}" destId="{68AE488D-2C5A-47A2-BE80-0CC6BDF91B8A}" srcOrd="3" destOrd="0" presId="urn:microsoft.com/office/officeart/2005/8/layout/StepDownProcess"/>
    <dgm:cxn modelId="{AFBAB467-6D86-4944-AC44-92459219C9DF}" type="presParOf" srcId="{35CDCD56-28A9-4808-83E1-F0DB38D36A09}" destId="{524FB2D3-D38E-4624-B6BA-433C72B5E9C0}" srcOrd="4" destOrd="0" presId="urn:microsoft.com/office/officeart/2005/8/layout/StepDownProcess"/>
    <dgm:cxn modelId="{7DAB8DA7-2A51-4331-9C06-5A33C99BD678}" type="presParOf" srcId="{524FB2D3-D38E-4624-B6BA-433C72B5E9C0}" destId="{0073B18A-24CD-4CEC-A507-049E5DD9DC2C}" srcOrd="0" destOrd="0" presId="urn:microsoft.com/office/officeart/2005/8/layout/StepDownProcess"/>
    <dgm:cxn modelId="{F97B5697-A1D3-447D-AA88-7123489374A8}" type="presParOf" srcId="{524FB2D3-D38E-4624-B6BA-433C72B5E9C0}" destId="{F1411AED-D2BD-4738-857E-84FDEFE333EB}"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3BA6AE-3B8C-4F02-A8E4-5AB25C04D6CD}">
      <dsp:nvSpPr>
        <dsp:cNvPr id="0" name=""/>
        <dsp:cNvSpPr/>
      </dsp:nvSpPr>
      <dsp:spPr>
        <a:xfrm rot="5400000">
          <a:off x="2351651" y="1271326"/>
          <a:ext cx="1124378" cy="1280065"/>
        </a:xfrm>
        <a:prstGeom prst="bentUpArrow">
          <a:avLst>
            <a:gd name="adj1" fmla="val 32840"/>
            <a:gd name="adj2" fmla="val 25000"/>
            <a:gd name="adj3" fmla="val 35780"/>
          </a:avLst>
        </a:prstGeom>
        <a:solidFill>
          <a:schemeClr val="accent5">
            <a:tint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171D43-0F41-4245-8ED7-9AA0D129D8B4}">
      <dsp:nvSpPr>
        <dsp:cNvPr id="0" name=""/>
        <dsp:cNvSpPr/>
      </dsp:nvSpPr>
      <dsp:spPr>
        <a:xfrm>
          <a:off x="2053759" y="24930"/>
          <a:ext cx="1892792" cy="1324893"/>
        </a:xfrm>
        <a:prstGeom prst="roundRect">
          <a:avLst>
            <a:gd name="adj" fmla="val 1667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Prohibitory</a:t>
          </a:r>
          <a:endParaRPr lang="en-IN" sz="2400" kern="1200" dirty="0"/>
        </a:p>
      </dsp:txBody>
      <dsp:txXfrm>
        <a:off x="2118447" y="89618"/>
        <a:ext cx="1763416" cy="1195517"/>
      </dsp:txXfrm>
    </dsp:sp>
    <dsp:sp modelId="{2C04BBAF-C981-4334-AA9D-9A48DB289ED3}">
      <dsp:nvSpPr>
        <dsp:cNvPr id="0" name=""/>
        <dsp:cNvSpPr/>
      </dsp:nvSpPr>
      <dsp:spPr>
        <a:xfrm>
          <a:off x="3946551" y="151288"/>
          <a:ext cx="1376636" cy="1070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171450" lvl="1" indent="-171450" algn="l" defTabSz="844550">
            <a:lnSpc>
              <a:spcPct val="90000"/>
            </a:lnSpc>
            <a:spcBef>
              <a:spcPct val="0"/>
            </a:spcBef>
            <a:spcAft>
              <a:spcPct val="15000"/>
            </a:spcAft>
            <a:buChar char="•"/>
          </a:pPr>
          <a:endParaRPr lang="en-IN" sz="1900" kern="1200"/>
        </a:p>
      </dsp:txBody>
      <dsp:txXfrm>
        <a:off x="3946551" y="151288"/>
        <a:ext cx="1376636" cy="1070837"/>
      </dsp:txXfrm>
    </dsp:sp>
    <dsp:sp modelId="{84AB08E0-60A9-4BCA-8410-B13070305EE0}">
      <dsp:nvSpPr>
        <dsp:cNvPr id="0" name=""/>
        <dsp:cNvSpPr/>
      </dsp:nvSpPr>
      <dsp:spPr>
        <a:xfrm rot="5400000">
          <a:off x="3920977" y="2759619"/>
          <a:ext cx="1124378" cy="1280065"/>
        </a:xfrm>
        <a:prstGeom prst="bentUpArrow">
          <a:avLst>
            <a:gd name="adj1" fmla="val 32840"/>
            <a:gd name="adj2" fmla="val 25000"/>
            <a:gd name="adj3" fmla="val 35780"/>
          </a:avLst>
        </a:prstGeom>
        <a:solidFill>
          <a:schemeClr val="accent5">
            <a:tint val="50000"/>
            <a:hueOff val="-11916628"/>
            <a:satOff val="247"/>
            <a:lumOff val="13438"/>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1E6CF4-F7BF-4C2C-9A12-CD1CCA9AA6C9}">
      <dsp:nvSpPr>
        <dsp:cNvPr id="0" name=""/>
        <dsp:cNvSpPr/>
      </dsp:nvSpPr>
      <dsp:spPr>
        <a:xfrm>
          <a:off x="3623085" y="1513222"/>
          <a:ext cx="1892792" cy="1324893"/>
        </a:xfrm>
        <a:prstGeom prst="roundRect">
          <a:avLst>
            <a:gd name="adj" fmla="val 16670"/>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Prohibition with exceptions</a:t>
          </a:r>
          <a:endParaRPr lang="en-IN" sz="2400" kern="1200" dirty="0"/>
        </a:p>
      </dsp:txBody>
      <dsp:txXfrm>
        <a:off x="3687773" y="1577910"/>
        <a:ext cx="1763416" cy="1195517"/>
      </dsp:txXfrm>
    </dsp:sp>
    <dsp:sp modelId="{F2125CB2-25B4-4BC7-A749-29E1DB335E08}">
      <dsp:nvSpPr>
        <dsp:cNvPr id="0" name=""/>
        <dsp:cNvSpPr/>
      </dsp:nvSpPr>
      <dsp:spPr>
        <a:xfrm>
          <a:off x="5515877" y="1639581"/>
          <a:ext cx="1376636" cy="1070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171450" lvl="1" indent="-171450" algn="l" defTabSz="844550">
            <a:lnSpc>
              <a:spcPct val="90000"/>
            </a:lnSpc>
            <a:spcBef>
              <a:spcPct val="0"/>
            </a:spcBef>
            <a:spcAft>
              <a:spcPct val="15000"/>
            </a:spcAft>
            <a:buChar char="•"/>
          </a:pPr>
          <a:endParaRPr lang="en-IN" sz="1900" kern="1200"/>
        </a:p>
      </dsp:txBody>
      <dsp:txXfrm>
        <a:off x="5515877" y="1639581"/>
        <a:ext cx="1376636" cy="1070837"/>
      </dsp:txXfrm>
    </dsp:sp>
    <dsp:sp modelId="{0073B18A-24CD-4CEC-A507-049E5DD9DC2C}">
      <dsp:nvSpPr>
        <dsp:cNvPr id="0" name=""/>
        <dsp:cNvSpPr/>
      </dsp:nvSpPr>
      <dsp:spPr>
        <a:xfrm>
          <a:off x="5192411" y="3001514"/>
          <a:ext cx="1892792" cy="1324893"/>
        </a:xfrm>
        <a:prstGeom prst="roundRect">
          <a:avLst>
            <a:gd name="adj" fmla="val 16670"/>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Conflict of interest</a:t>
          </a:r>
          <a:endParaRPr lang="en-IN" sz="2400" kern="1200" dirty="0"/>
        </a:p>
      </dsp:txBody>
      <dsp:txXfrm>
        <a:off x="5257099" y="3066202"/>
        <a:ext cx="1763416" cy="1195517"/>
      </dsp:txXfrm>
    </dsp:sp>
    <dsp:sp modelId="{F1411AED-D2BD-4738-857E-84FDEFE333EB}">
      <dsp:nvSpPr>
        <dsp:cNvPr id="0" name=""/>
        <dsp:cNvSpPr/>
      </dsp:nvSpPr>
      <dsp:spPr>
        <a:xfrm>
          <a:off x="7085203" y="3127873"/>
          <a:ext cx="1376636" cy="1070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en-IN" sz="2800" kern="1200" dirty="0"/>
        </a:p>
      </dsp:txBody>
      <dsp:txXfrm>
        <a:off x="7085203" y="3127873"/>
        <a:ext cx="1376636" cy="1070837"/>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CF2049-1477-40CA-8F37-FC03D4E547A0}" type="datetimeFigureOut">
              <a:rPr lang="en-IN" smtClean="0"/>
              <a:t>01-10-2024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A04370-39E3-41A7-8FE8-94655403C73A}" type="slidenum">
              <a:rPr lang="en-IN" smtClean="0"/>
              <a:t>‹#›</a:t>
            </a:fld>
            <a:endParaRPr lang="en-IN"/>
          </a:p>
        </p:txBody>
      </p:sp>
    </p:spTree>
    <p:extLst>
      <p:ext uri="{BB962C8B-B14F-4D97-AF65-F5344CB8AC3E}">
        <p14:creationId xmlns:p14="http://schemas.microsoft.com/office/powerpoint/2010/main" val="3200831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EAC6C-0A98-C0ED-E12B-C92B0EEF8F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73B2252-AF76-3EBB-C6AE-93B2CFA822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1989F17-9C23-2086-3B33-4138F46ED005}"/>
              </a:ext>
            </a:extLst>
          </p:cNvPr>
          <p:cNvSpPr>
            <a:spLocks noGrp="1"/>
          </p:cNvSpPr>
          <p:nvPr>
            <p:ph type="dt" sz="half" idx="10"/>
          </p:nvPr>
        </p:nvSpPr>
        <p:spPr/>
        <p:txBody>
          <a:bodyPr/>
          <a:lstStyle/>
          <a:p>
            <a:fld id="{135160AD-B266-4F23-80C4-FE2192568A84}" type="datetime1">
              <a:rPr lang="en-IN" smtClean="0"/>
              <a:t>01-10-2024</a:t>
            </a:fld>
            <a:endParaRPr lang="en-IN"/>
          </a:p>
        </p:txBody>
      </p:sp>
      <p:sp>
        <p:nvSpPr>
          <p:cNvPr id="5" name="Footer Placeholder 4">
            <a:extLst>
              <a:ext uri="{FF2B5EF4-FFF2-40B4-BE49-F238E27FC236}">
                <a16:creationId xmlns:a16="http://schemas.microsoft.com/office/drawing/2014/main" id="{B6ADE3F7-460C-B159-CCE0-FD85FBBE290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67391A1-1C22-2C4E-891F-5B0739236CF6}"/>
              </a:ext>
            </a:extLst>
          </p:cNvPr>
          <p:cNvSpPr>
            <a:spLocks noGrp="1"/>
          </p:cNvSpPr>
          <p:nvPr>
            <p:ph type="sldNum" sz="quarter" idx="12"/>
          </p:nvPr>
        </p:nvSpPr>
        <p:spPr/>
        <p:txBody>
          <a:bodyPr/>
          <a:lstStyle/>
          <a:p>
            <a:fld id="{277DA36D-AA37-4405-B71B-D565359945B2}" type="slidenum">
              <a:rPr lang="en-IN" smtClean="0"/>
              <a:t>‹#›</a:t>
            </a:fld>
            <a:endParaRPr lang="en-IN"/>
          </a:p>
        </p:txBody>
      </p:sp>
    </p:spTree>
    <p:extLst>
      <p:ext uri="{BB962C8B-B14F-4D97-AF65-F5344CB8AC3E}">
        <p14:creationId xmlns:p14="http://schemas.microsoft.com/office/powerpoint/2010/main" val="913718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60063-0CE8-C83E-0EF4-B1E8414DC3D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1F37069-BFF9-8E33-8CC6-3A0342EF8B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A40CF45-83FA-665E-A062-CBCCFDFA7B3B}"/>
              </a:ext>
            </a:extLst>
          </p:cNvPr>
          <p:cNvSpPr>
            <a:spLocks noGrp="1"/>
          </p:cNvSpPr>
          <p:nvPr>
            <p:ph type="dt" sz="half" idx="10"/>
          </p:nvPr>
        </p:nvSpPr>
        <p:spPr/>
        <p:txBody>
          <a:bodyPr/>
          <a:lstStyle/>
          <a:p>
            <a:fld id="{260E2372-9A14-4028-8ACE-3D9798C39E1F}" type="datetime1">
              <a:rPr lang="en-IN" smtClean="0"/>
              <a:t>01-10-2024</a:t>
            </a:fld>
            <a:endParaRPr lang="en-IN"/>
          </a:p>
        </p:txBody>
      </p:sp>
      <p:sp>
        <p:nvSpPr>
          <p:cNvPr id="5" name="Footer Placeholder 4">
            <a:extLst>
              <a:ext uri="{FF2B5EF4-FFF2-40B4-BE49-F238E27FC236}">
                <a16:creationId xmlns:a16="http://schemas.microsoft.com/office/drawing/2014/main" id="{234F831A-33D1-D36D-62BB-53262B93AC2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8F67B1-0E49-F151-4A3E-770815C4F404}"/>
              </a:ext>
            </a:extLst>
          </p:cNvPr>
          <p:cNvSpPr>
            <a:spLocks noGrp="1"/>
          </p:cNvSpPr>
          <p:nvPr>
            <p:ph type="sldNum" sz="quarter" idx="12"/>
          </p:nvPr>
        </p:nvSpPr>
        <p:spPr/>
        <p:txBody>
          <a:bodyPr/>
          <a:lstStyle/>
          <a:p>
            <a:fld id="{277DA36D-AA37-4405-B71B-D565359945B2}" type="slidenum">
              <a:rPr lang="en-IN" smtClean="0"/>
              <a:t>‹#›</a:t>
            </a:fld>
            <a:endParaRPr lang="en-IN"/>
          </a:p>
        </p:txBody>
      </p:sp>
    </p:spTree>
    <p:extLst>
      <p:ext uri="{BB962C8B-B14F-4D97-AF65-F5344CB8AC3E}">
        <p14:creationId xmlns:p14="http://schemas.microsoft.com/office/powerpoint/2010/main" val="174549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BCA984-C626-3739-D72E-17ACD4466B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EA4D180-D438-7D9F-F2DD-E43164FE19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92420B4-EB3D-585A-7710-8AB472629012}"/>
              </a:ext>
            </a:extLst>
          </p:cNvPr>
          <p:cNvSpPr>
            <a:spLocks noGrp="1"/>
          </p:cNvSpPr>
          <p:nvPr>
            <p:ph type="dt" sz="half" idx="10"/>
          </p:nvPr>
        </p:nvSpPr>
        <p:spPr/>
        <p:txBody>
          <a:bodyPr/>
          <a:lstStyle/>
          <a:p>
            <a:fld id="{670D7BDD-E3BE-4A65-A513-DB7FABD203A3}" type="datetime1">
              <a:rPr lang="en-IN" smtClean="0"/>
              <a:t>01-10-2024</a:t>
            </a:fld>
            <a:endParaRPr lang="en-IN"/>
          </a:p>
        </p:txBody>
      </p:sp>
      <p:sp>
        <p:nvSpPr>
          <p:cNvPr id="5" name="Footer Placeholder 4">
            <a:extLst>
              <a:ext uri="{FF2B5EF4-FFF2-40B4-BE49-F238E27FC236}">
                <a16:creationId xmlns:a16="http://schemas.microsoft.com/office/drawing/2014/main" id="{FD95E281-C896-AA65-A42A-AE52595ABF7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1825E88-AB8F-4B0F-D80D-3907315D8F3D}"/>
              </a:ext>
            </a:extLst>
          </p:cNvPr>
          <p:cNvSpPr>
            <a:spLocks noGrp="1"/>
          </p:cNvSpPr>
          <p:nvPr>
            <p:ph type="sldNum" sz="quarter" idx="12"/>
          </p:nvPr>
        </p:nvSpPr>
        <p:spPr/>
        <p:txBody>
          <a:bodyPr/>
          <a:lstStyle/>
          <a:p>
            <a:fld id="{277DA36D-AA37-4405-B71B-D565359945B2}" type="slidenum">
              <a:rPr lang="en-IN" smtClean="0"/>
              <a:t>‹#›</a:t>
            </a:fld>
            <a:endParaRPr lang="en-IN"/>
          </a:p>
        </p:txBody>
      </p:sp>
    </p:spTree>
    <p:extLst>
      <p:ext uri="{BB962C8B-B14F-4D97-AF65-F5344CB8AC3E}">
        <p14:creationId xmlns:p14="http://schemas.microsoft.com/office/powerpoint/2010/main" val="2705685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FE4DA-05AA-03F5-B111-52F618E3BBB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558FEDF-FD82-3356-5102-C23677D9AB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000C97C-998E-A4D6-132B-7D7E4F3FD36E}"/>
              </a:ext>
            </a:extLst>
          </p:cNvPr>
          <p:cNvSpPr>
            <a:spLocks noGrp="1"/>
          </p:cNvSpPr>
          <p:nvPr>
            <p:ph type="dt" sz="half" idx="10"/>
          </p:nvPr>
        </p:nvSpPr>
        <p:spPr/>
        <p:txBody>
          <a:bodyPr/>
          <a:lstStyle/>
          <a:p>
            <a:fld id="{6B722CF3-1960-4CE3-8C6D-B257FE6B1694}" type="datetime1">
              <a:rPr lang="en-IN" smtClean="0"/>
              <a:t>01-10-2024</a:t>
            </a:fld>
            <a:endParaRPr lang="en-IN"/>
          </a:p>
        </p:txBody>
      </p:sp>
      <p:sp>
        <p:nvSpPr>
          <p:cNvPr id="5" name="Footer Placeholder 4">
            <a:extLst>
              <a:ext uri="{FF2B5EF4-FFF2-40B4-BE49-F238E27FC236}">
                <a16:creationId xmlns:a16="http://schemas.microsoft.com/office/drawing/2014/main" id="{AD1C9AA0-1672-D123-5E48-93643A69DFF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6FD4B4D-F145-4622-7E87-F44308A98993}"/>
              </a:ext>
            </a:extLst>
          </p:cNvPr>
          <p:cNvSpPr>
            <a:spLocks noGrp="1"/>
          </p:cNvSpPr>
          <p:nvPr>
            <p:ph type="sldNum" sz="quarter" idx="12"/>
          </p:nvPr>
        </p:nvSpPr>
        <p:spPr/>
        <p:txBody>
          <a:bodyPr/>
          <a:lstStyle/>
          <a:p>
            <a:fld id="{277DA36D-AA37-4405-B71B-D565359945B2}" type="slidenum">
              <a:rPr lang="en-IN" smtClean="0"/>
              <a:t>‹#›</a:t>
            </a:fld>
            <a:endParaRPr lang="en-IN"/>
          </a:p>
        </p:txBody>
      </p:sp>
    </p:spTree>
    <p:extLst>
      <p:ext uri="{BB962C8B-B14F-4D97-AF65-F5344CB8AC3E}">
        <p14:creationId xmlns:p14="http://schemas.microsoft.com/office/powerpoint/2010/main" val="2115119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0B967-B2E7-F6AE-9B6E-90F953AB0A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CBF71AD-1CAE-D205-2D6F-84D84C7E61E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EDB524-DFF6-21FE-152A-D0E15AFC9CA6}"/>
              </a:ext>
            </a:extLst>
          </p:cNvPr>
          <p:cNvSpPr>
            <a:spLocks noGrp="1"/>
          </p:cNvSpPr>
          <p:nvPr>
            <p:ph type="dt" sz="half" idx="10"/>
          </p:nvPr>
        </p:nvSpPr>
        <p:spPr/>
        <p:txBody>
          <a:bodyPr/>
          <a:lstStyle/>
          <a:p>
            <a:fld id="{20DF76D4-9598-4484-BEE1-9028F1ADA075}" type="datetime1">
              <a:rPr lang="en-IN" smtClean="0"/>
              <a:t>01-10-2024</a:t>
            </a:fld>
            <a:endParaRPr lang="en-IN"/>
          </a:p>
        </p:txBody>
      </p:sp>
      <p:sp>
        <p:nvSpPr>
          <p:cNvPr id="5" name="Footer Placeholder 4">
            <a:extLst>
              <a:ext uri="{FF2B5EF4-FFF2-40B4-BE49-F238E27FC236}">
                <a16:creationId xmlns:a16="http://schemas.microsoft.com/office/drawing/2014/main" id="{43A0C2F7-3172-E4FD-172D-92A8A1BCD32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B92FF40-1A76-962F-477A-889149DD9CB4}"/>
              </a:ext>
            </a:extLst>
          </p:cNvPr>
          <p:cNvSpPr>
            <a:spLocks noGrp="1"/>
          </p:cNvSpPr>
          <p:nvPr>
            <p:ph type="sldNum" sz="quarter" idx="12"/>
          </p:nvPr>
        </p:nvSpPr>
        <p:spPr/>
        <p:txBody>
          <a:bodyPr/>
          <a:lstStyle/>
          <a:p>
            <a:fld id="{277DA36D-AA37-4405-B71B-D565359945B2}" type="slidenum">
              <a:rPr lang="en-IN" smtClean="0"/>
              <a:t>‹#›</a:t>
            </a:fld>
            <a:endParaRPr lang="en-IN"/>
          </a:p>
        </p:txBody>
      </p:sp>
    </p:spTree>
    <p:extLst>
      <p:ext uri="{BB962C8B-B14F-4D97-AF65-F5344CB8AC3E}">
        <p14:creationId xmlns:p14="http://schemas.microsoft.com/office/powerpoint/2010/main" val="546528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B7D70-68F6-13DB-2C65-F1D2B097EC7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42E32F0-E986-A8EB-3297-95C0CE0A66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8396D13-7505-EB5D-9C0A-4F3593CF45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EBCCD9F-8E40-BFCB-FBEC-FEB3038C1788}"/>
              </a:ext>
            </a:extLst>
          </p:cNvPr>
          <p:cNvSpPr>
            <a:spLocks noGrp="1"/>
          </p:cNvSpPr>
          <p:nvPr>
            <p:ph type="dt" sz="half" idx="10"/>
          </p:nvPr>
        </p:nvSpPr>
        <p:spPr/>
        <p:txBody>
          <a:bodyPr/>
          <a:lstStyle/>
          <a:p>
            <a:fld id="{4A5E97F2-1AC9-45A2-B600-2B4766AB36AE}" type="datetime1">
              <a:rPr lang="en-IN" smtClean="0"/>
              <a:t>01-10-2024</a:t>
            </a:fld>
            <a:endParaRPr lang="en-IN"/>
          </a:p>
        </p:txBody>
      </p:sp>
      <p:sp>
        <p:nvSpPr>
          <p:cNvPr id="6" name="Footer Placeholder 5">
            <a:extLst>
              <a:ext uri="{FF2B5EF4-FFF2-40B4-BE49-F238E27FC236}">
                <a16:creationId xmlns:a16="http://schemas.microsoft.com/office/drawing/2014/main" id="{6F24DB94-D9B5-26AF-2F25-4570BD71BB7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F268BF0-B4E2-EC87-3A32-F643BCDD1DCA}"/>
              </a:ext>
            </a:extLst>
          </p:cNvPr>
          <p:cNvSpPr>
            <a:spLocks noGrp="1"/>
          </p:cNvSpPr>
          <p:nvPr>
            <p:ph type="sldNum" sz="quarter" idx="12"/>
          </p:nvPr>
        </p:nvSpPr>
        <p:spPr/>
        <p:txBody>
          <a:bodyPr/>
          <a:lstStyle/>
          <a:p>
            <a:fld id="{277DA36D-AA37-4405-B71B-D565359945B2}" type="slidenum">
              <a:rPr lang="en-IN" smtClean="0"/>
              <a:t>‹#›</a:t>
            </a:fld>
            <a:endParaRPr lang="en-IN"/>
          </a:p>
        </p:txBody>
      </p:sp>
    </p:spTree>
    <p:extLst>
      <p:ext uri="{BB962C8B-B14F-4D97-AF65-F5344CB8AC3E}">
        <p14:creationId xmlns:p14="http://schemas.microsoft.com/office/powerpoint/2010/main" val="921199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D70D5-7BFD-94CF-C222-F4C22DB9748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6F6D3B0-A64E-A79C-0116-16A64A0ADC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5C05D6-B6C0-1248-026E-AC27571006D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3E8958A-11C9-CCF2-DC3D-47F896F0FB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9AABF1E-DEAE-0CDF-8546-E568605A4C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DFE1FAF-8273-D77F-088B-96C54F63672B}"/>
              </a:ext>
            </a:extLst>
          </p:cNvPr>
          <p:cNvSpPr>
            <a:spLocks noGrp="1"/>
          </p:cNvSpPr>
          <p:nvPr>
            <p:ph type="dt" sz="half" idx="10"/>
          </p:nvPr>
        </p:nvSpPr>
        <p:spPr/>
        <p:txBody>
          <a:bodyPr/>
          <a:lstStyle/>
          <a:p>
            <a:fld id="{94EF9CBD-AC4B-419F-ADA6-47EB578DEB50}" type="datetime1">
              <a:rPr lang="en-IN" smtClean="0"/>
              <a:t>01-10-2024</a:t>
            </a:fld>
            <a:endParaRPr lang="en-IN"/>
          </a:p>
        </p:txBody>
      </p:sp>
      <p:sp>
        <p:nvSpPr>
          <p:cNvPr id="8" name="Footer Placeholder 7">
            <a:extLst>
              <a:ext uri="{FF2B5EF4-FFF2-40B4-BE49-F238E27FC236}">
                <a16:creationId xmlns:a16="http://schemas.microsoft.com/office/drawing/2014/main" id="{EA59C271-6A05-8AAD-948D-E0CF94A3935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C9FB117-2C34-4849-7065-645D24B766A2}"/>
              </a:ext>
            </a:extLst>
          </p:cNvPr>
          <p:cNvSpPr>
            <a:spLocks noGrp="1"/>
          </p:cNvSpPr>
          <p:nvPr>
            <p:ph type="sldNum" sz="quarter" idx="12"/>
          </p:nvPr>
        </p:nvSpPr>
        <p:spPr/>
        <p:txBody>
          <a:bodyPr/>
          <a:lstStyle/>
          <a:p>
            <a:fld id="{277DA36D-AA37-4405-B71B-D565359945B2}" type="slidenum">
              <a:rPr lang="en-IN" smtClean="0"/>
              <a:t>‹#›</a:t>
            </a:fld>
            <a:endParaRPr lang="en-IN"/>
          </a:p>
        </p:txBody>
      </p:sp>
    </p:spTree>
    <p:extLst>
      <p:ext uri="{BB962C8B-B14F-4D97-AF65-F5344CB8AC3E}">
        <p14:creationId xmlns:p14="http://schemas.microsoft.com/office/powerpoint/2010/main" val="2603773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CF327-0B9E-B164-D483-7047E9FF2A0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A21611B-EE79-0430-5072-03FEC50D63FD}"/>
              </a:ext>
            </a:extLst>
          </p:cNvPr>
          <p:cNvSpPr>
            <a:spLocks noGrp="1"/>
          </p:cNvSpPr>
          <p:nvPr>
            <p:ph type="dt" sz="half" idx="10"/>
          </p:nvPr>
        </p:nvSpPr>
        <p:spPr/>
        <p:txBody>
          <a:bodyPr/>
          <a:lstStyle/>
          <a:p>
            <a:fld id="{E3927FD6-44BF-41E1-A564-652D63A4EABF}" type="datetime1">
              <a:rPr lang="en-IN" smtClean="0"/>
              <a:t>01-10-2024</a:t>
            </a:fld>
            <a:endParaRPr lang="en-IN"/>
          </a:p>
        </p:txBody>
      </p:sp>
      <p:sp>
        <p:nvSpPr>
          <p:cNvPr id="4" name="Footer Placeholder 3">
            <a:extLst>
              <a:ext uri="{FF2B5EF4-FFF2-40B4-BE49-F238E27FC236}">
                <a16:creationId xmlns:a16="http://schemas.microsoft.com/office/drawing/2014/main" id="{957ABECB-BE13-D7F4-A4E2-087F552BB14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F1CB27E3-3343-4187-47A7-6705787E9451}"/>
              </a:ext>
            </a:extLst>
          </p:cNvPr>
          <p:cNvSpPr>
            <a:spLocks noGrp="1"/>
          </p:cNvSpPr>
          <p:nvPr>
            <p:ph type="sldNum" sz="quarter" idx="12"/>
          </p:nvPr>
        </p:nvSpPr>
        <p:spPr/>
        <p:txBody>
          <a:bodyPr/>
          <a:lstStyle/>
          <a:p>
            <a:fld id="{277DA36D-AA37-4405-B71B-D565359945B2}" type="slidenum">
              <a:rPr lang="en-IN" smtClean="0"/>
              <a:t>‹#›</a:t>
            </a:fld>
            <a:endParaRPr lang="en-IN"/>
          </a:p>
        </p:txBody>
      </p:sp>
    </p:spTree>
    <p:extLst>
      <p:ext uri="{BB962C8B-B14F-4D97-AF65-F5344CB8AC3E}">
        <p14:creationId xmlns:p14="http://schemas.microsoft.com/office/powerpoint/2010/main" val="2880311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D1E5F2-F7B8-C6C5-8CF7-0D730937475A}"/>
              </a:ext>
            </a:extLst>
          </p:cNvPr>
          <p:cNvSpPr>
            <a:spLocks noGrp="1"/>
          </p:cNvSpPr>
          <p:nvPr>
            <p:ph type="dt" sz="half" idx="10"/>
          </p:nvPr>
        </p:nvSpPr>
        <p:spPr/>
        <p:txBody>
          <a:bodyPr/>
          <a:lstStyle/>
          <a:p>
            <a:fld id="{C9FDD42C-C581-41EF-BEA1-BCFE3CCDBEB6}" type="datetime1">
              <a:rPr lang="en-IN" smtClean="0"/>
              <a:t>01-10-2024</a:t>
            </a:fld>
            <a:endParaRPr lang="en-IN"/>
          </a:p>
        </p:txBody>
      </p:sp>
      <p:sp>
        <p:nvSpPr>
          <p:cNvPr id="3" name="Footer Placeholder 2">
            <a:extLst>
              <a:ext uri="{FF2B5EF4-FFF2-40B4-BE49-F238E27FC236}">
                <a16:creationId xmlns:a16="http://schemas.microsoft.com/office/drawing/2014/main" id="{162DC9DB-EB09-0202-DD76-7A5516DA91B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A0A543A-7209-7A0C-787C-3E2B1111228E}"/>
              </a:ext>
            </a:extLst>
          </p:cNvPr>
          <p:cNvSpPr>
            <a:spLocks noGrp="1"/>
          </p:cNvSpPr>
          <p:nvPr>
            <p:ph type="sldNum" sz="quarter" idx="12"/>
          </p:nvPr>
        </p:nvSpPr>
        <p:spPr/>
        <p:txBody>
          <a:bodyPr/>
          <a:lstStyle/>
          <a:p>
            <a:fld id="{277DA36D-AA37-4405-B71B-D565359945B2}" type="slidenum">
              <a:rPr lang="en-IN" smtClean="0"/>
              <a:t>‹#›</a:t>
            </a:fld>
            <a:endParaRPr lang="en-IN"/>
          </a:p>
        </p:txBody>
      </p:sp>
    </p:spTree>
    <p:extLst>
      <p:ext uri="{BB962C8B-B14F-4D97-AF65-F5344CB8AC3E}">
        <p14:creationId xmlns:p14="http://schemas.microsoft.com/office/powerpoint/2010/main" val="183900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F9EEB-9C35-F4D5-8805-B72B19B79F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564027B-7C59-A5A3-4638-101104D0FC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1BB83C2-004D-7BD6-9C52-367C600986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3562EC-E59F-F05C-8899-70B759F3B95B}"/>
              </a:ext>
            </a:extLst>
          </p:cNvPr>
          <p:cNvSpPr>
            <a:spLocks noGrp="1"/>
          </p:cNvSpPr>
          <p:nvPr>
            <p:ph type="dt" sz="half" idx="10"/>
          </p:nvPr>
        </p:nvSpPr>
        <p:spPr/>
        <p:txBody>
          <a:bodyPr/>
          <a:lstStyle/>
          <a:p>
            <a:fld id="{5B3ABE6E-47E0-4BBF-9324-1279B8EF40DF}" type="datetime1">
              <a:rPr lang="en-IN" smtClean="0"/>
              <a:t>01-10-2024</a:t>
            </a:fld>
            <a:endParaRPr lang="en-IN"/>
          </a:p>
        </p:txBody>
      </p:sp>
      <p:sp>
        <p:nvSpPr>
          <p:cNvPr id="6" name="Footer Placeholder 5">
            <a:extLst>
              <a:ext uri="{FF2B5EF4-FFF2-40B4-BE49-F238E27FC236}">
                <a16:creationId xmlns:a16="http://schemas.microsoft.com/office/drawing/2014/main" id="{4AF0F955-A943-0028-0B78-A4304FC97AC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C25F066-AD73-9FFF-D421-83CA36982D6C}"/>
              </a:ext>
            </a:extLst>
          </p:cNvPr>
          <p:cNvSpPr>
            <a:spLocks noGrp="1"/>
          </p:cNvSpPr>
          <p:nvPr>
            <p:ph type="sldNum" sz="quarter" idx="12"/>
          </p:nvPr>
        </p:nvSpPr>
        <p:spPr/>
        <p:txBody>
          <a:bodyPr/>
          <a:lstStyle/>
          <a:p>
            <a:fld id="{277DA36D-AA37-4405-B71B-D565359945B2}" type="slidenum">
              <a:rPr lang="en-IN" smtClean="0"/>
              <a:t>‹#›</a:t>
            </a:fld>
            <a:endParaRPr lang="en-IN"/>
          </a:p>
        </p:txBody>
      </p:sp>
    </p:spTree>
    <p:extLst>
      <p:ext uri="{BB962C8B-B14F-4D97-AF65-F5344CB8AC3E}">
        <p14:creationId xmlns:p14="http://schemas.microsoft.com/office/powerpoint/2010/main" val="978542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B9767-453F-6E5F-BA31-459D9127E1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C5FCAE9-20F1-9420-A8E8-3A34803EED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56345D7-6D36-006D-3104-17F5CC70DC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45CCE1-91CB-3DAE-460D-2E83CA003161}"/>
              </a:ext>
            </a:extLst>
          </p:cNvPr>
          <p:cNvSpPr>
            <a:spLocks noGrp="1"/>
          </p:cNvSpPr>
          <p:nvPr>
            <p:ph type="dt" sz="half" idx="10"/>
          </p:nvPr>
        </p:nvSpPr>
        <p:spPr/>
        <p:txBody>
          <a:bodyPr/>
          <a:lstStyle/>
          <a:p>
            <a:fld id="{A59DDB6A-7961-4F7D-AA08-592B19A7F7C5}" type="datetime1">
              <a:rPr lang="en-IN" smtClean="0"/>
              <a:t>01-10-2024</a:t>
            </a:fld>
            <a:endParaRPr lang="en-IN"/>
          </a:p>
        </p:txBody>
      </p:sp>
      <p:sp>
        <p:nvSpPr>
          <p:cNvPr id="6" name="Footer Placeholder 5">
            <a:extLst>
              <a:ext uri="{FF2B5EF4-FFF2-40B4-BE49-F238E27FC236}">
                <a16:creationId xmlns:a16="http://schemas.microsoft.com/office/drawing/2014/main" id="{A3257A15-3081-6F33-74D1-8BCB3892462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0631C36-FC7F-0511-31B7-8FA57AA1CE3B}"/>
              </a:ext>
            </a:extLst>
          </p:cNvPr>
          <p:cNvSpPr>
            <a:spLocks noGrp="1"/>
          </p:cNvSpPr>
          <p:nvPr>
            <p:ph type="sldNum" sz="quarter" idx="12"/>
          </p:nvPr>
        </p:nvSpPr>
        <p:spPr/>
        <p:txBody>
          <a:bodyPr/>
          <a:lstStyle/>
          <a:p>
            <a:fld id="{277DA36D-AA37-4405-B71B-D565359945B2}" type="slidenum">
              <a:rPr lang="en-IN" smtClean="0"/>
              <a:t>‹#›</a:t>
            </a:fld>
            <a:endParaRPr lang="en-IN"/>
          </a:p>
        </p:txBody>
      </p:sp>
    </p:spTree>
    <p:extLst>
      <p:ext uri="{BB962C8B-B14F-4D97-AF65-F5344CB8AC3E}">
        <p14:creationId xmlns:p14="http://schemas.microsoft.com/office/powerpoint/2010/main" val="22820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1B917-3F5B-C90A-9763-30814486BB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8D36F49-25B4-B5D8-C6A6-E9C961F53A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50DF996-2091-47B5-C958-00B5CBCB64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DAEE925-941A-4F2C-B14B-2232C44B99E1}" type="datetime1">
              <a:rPr lang="en-IN" smtClean="0"/>
              <a:t>01-10-2024</a:t>
            </a:fld>
            <a:endParaRPr lang="en-IN"/>
          </a:p>
        </p:txBody>
      </p:sp>
      <p:sp>
        <p:nvSpPr>
          <p:cNvPr id="5" name="Footer Placeholder 4">
            <a:extLst>
              <a:ext uri="{FF2B5EF4-FFF2-40B4-BE49-F238E27FC236}">
                <a16:creationId xmlns:a16="http://schemas.microsoft.com/office/drawing/2014/main" id="{C16C5CCB-12E0-DB0D-5E31-58F7B959B7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84AE6944-C727-1205-F9DF-00EE02BBC8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77DA36D-AA37-4405-B71B-D565359945B2}" type="slidenum">
              <a:rPr lang="en-IN" smtClean="0"/>
              <a:t>‹#›</a:t>
            </a:fld>
            <a:endParaRPr lang="en-IN"/>
          </a:p>
        </p:txBody>
      </p:sp>
    </p:spTree>
    <p:extLst>
      <p:ext uri="{BB962C8B-B14F-4D97-AF65-F5344CB8AC3E}">
        <p14:creationId xmlns:p14="http://schemas.microsoft.com/office/powerpoint/2010/main" val="1924578676"/>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1FEC590B-3306-47E9-BD67-97F3F76169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1" name="Color">
              <a:extLst>
                <a:ext uri="{FF2B5EF4-FFF2-40B4-BE49-F238E27FC236}">
                  <a16:creationId xmlns:a16="http://schemas.microsoft.com/office/drawing/2014/main" id="{54F87DBC-E43C-4CE4-A8C5-61E3D6819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olor">
              <a:extLst>
                <a:ext uri="{FF2B5EF4-FFF2-40B4-BE49-F238E27FC236}">
                  <a16:creationId xmlns:a16="http://schemas.microsoft.com/office/drawing/2014/main" id="{CD39A88A-7F84-4ACA-877B-E28BC26CD8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A47AAF5E-1692-48C9-98FB-6432BF0B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5" name="Freeform: Shape 14">
              <a:extLst>
                <a:ext uri="{FF2B5EF4-FFF2-40B4-BE49-F238E27FC236}">
                  <a16:creationId xmlns:a16="http://schemas.microsoft.com/office/drawing/2014/main" id="{5F36A26D-E71D-4663-B197-8B7BFA37AD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6" name="Freeform: Shape 15">
              <a:extLst>
                <a:ext uri="{FF2B5EF4-FFF2-40B4-BE49-F238E27FC236}">
                  <a16:creationId xmlns:a16="http://schemas.microsoft.com/office/drawing/2014/main" id="{8A821CEB-DA96-4952-93B9-81F9C42BAD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18C8EDE0-D69B-4F65-9AB7-DDE7EAD78E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546F0982-BF10-4BF6-842A-F631654FF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2B313509-2128-42CA-81B6-C9EC23E44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1589188C-E06E-4F8A-BDD1-02ADF1408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6B4E610F-FCD0-483F-B9F2-6DF2C28FE8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33300485-E540-B40D-B2BB-5C5100DEE1BD}"/>
              </a:ext>
            </a:extLst>
          </p:cNvPr>
          <p:cNvSpPr>
            <a:spLocks noGrp="1"/>
          </p:cNvSpPr>
          <p:nvPr>
            <p:ph type="ctrTitle"/>
          </p:nvPr>
        </p:nvSpPr>
        <p:spPr>
          <a:xfrm>
            <a:off x="789708" y="666351"/>
            <a:ext cx="10558405" cy="3044335"/>
          </a:xfrm>
        </p:spPr>
        <p:txBody>
          <a:bodyPr anchor="b">
            <a:normAutofit/>
          </a:bodyPr>
          <a:lstStyle/>
          <a:p>
            <a:r>
              <a:rPr lang="en-US" sz="4800" b="0" i="0">
                <a:solidFill>
                  <a:schemeClr val="bg1"/>
                </a:solidFill>
                <a:effectLst/>
                <a:latin typeface="-apple-system"/>
              </a:rPr>
              <a:t>Sections 185 and 186 of the Companies Act, 2013</a:t>
            </a:r>
            <a:endParaRPr lang="en-IN" sz="4800">
              <a:solidFill>
                <a:schemeClr val="bg1"/>
              </a:solidFill>
            </a:endParaRPr>
          </a:p>
        </p:txBody>
      </p:sp>
      <p:sp>
        <p:nvSpPr>
          <p:cNvPr id="3" name="Subtitle 2">
            <a:extLst>
              <a:ext uri="{FF2B5EF4-FFF2-40B4-BE49-F238E27FC236}">
                <a16:creationId xmlns:a16="http://schemas.microsoft.com/office/drawing/2014/main" id="{ECC3380C-73A6-E4AE-8537-5A8B9D48D82C}"/>
              </a:ext>
            </a:extLst>
          </p:cNvPr>
          <p:cNvSpPr>
            <a:spLocks noGrp="1"/>
          </p:cNvSpPr>
          <p:nvPr>
            <p:ph type="subTitle" idx="1"/>
          </p:nvPr>
        </p:nvSpPr>
        <p:spPr>
          <a:xfrm>
            <a:off x="789708" y="3866064"/>
            <a:ext cx="10558405" cy="2234485"/>
          </a:xfrm>
        </p:spPr>
        <p:txBody>
          <a:bodyPr anchor="t">
            <a:normAutofit/>
          </a:bodyPr>
          <a:lstStyle/>
          <a:p>
            <a:r>
              <a:rPr lang="en-US" b="0" i="0">
                <a:solidFill>
                  <a:schemeClr val="bg1"/>
                </a:solidFill>
                <a:effectLst/>
                <a:latin typeface="-apple-system"/>
              </a:rPr>
              <a:t>Loans to Directors and Loans &amp; Investments by Companies</a:t>
            </a:r>
            <a:endParaRPr lang="en-IN">
              <a:solidFill>
                <a:schemeClr val="bg1"/>
              </a:solidFill>
            </a:endParaRPr>
          </a:p>
          <a:p>
            <a:endParaRPr lang="en-IN">
              <a:solidFill>
                <a:schemeClr val="bg1"/>
              </a:solidFill>
            </a:endParaRPr>
          </a:p>
        </p:txBody>
      </p:sp>
      <p:sp>
        <p:nvSpPr>
          <p:cNvPr id="4" name="Slide Number Placeholder 3">
            <a:extLst>
              <a:ext uri="{FF2B5EF4-FFF2-40B4-BE49-F238E27FC236}">
                <a16:creationId xmlns:a16="http://schemas.microsoft.com/office/drawing/2014/main" id="{F425E362-6093-3135-D77F-A0F2CA1D3E7F}"/>
              </a:ext>
            </a:extLst>
          </p:cNvPr>
          <p:cNvSpPr>
            <a:spLocks noGrp="1"/>
          </p:cNvSpPr>
          <p:nvPr>
            <p:ph type="sldNum" sz="quarter" idx="12"/>
          </p:nvPr>
        </p:nvSpPr>
        <p:spPr/>
        <p:txBody>
          <a:bodyPr/>
          <a:lstStyle/>
          <a:p>
            <a:fld id="{277DA36D-AA37-4405-B71B-D565359945B2}" type="slidenum">
              <a:rPr lang="en-IN" smtClean="0"/>
              <a:t>1</a:t>
            </a:fld>
            <a:endParaRPr lang="en-IN"/>
          </a:p>
        </p:txBody>
      </p:sp>
    </p:spTree>
    <p:extLst>
      <p:ext uri="{BB962C8B-B14F-4D97-AF65-F5344CB8AC3E}">
        <p14:creationId xmlns:p14="http://schemas.microsoft.com/office/powerpoint/2010/main" val="2216743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0A914-381D-2B90-FDAD-D0D0EB04B0E6}"/>
              </a:ext>
            </a:extLst>
          </p:cNvPr>
          <p:cNvSpPr>
            <a:spLocks noGrp="1"/>
          </p:cNvSpPr>
          <p:nvPr>
            <p:ph type="title"/>
          </p:nvPr>
        </p:nvSpPr>
        <p:spPr/>
        <p:txBody>
          <a:bodyPr/>
          <a:lstStyle/>
          <a:p>
            <a:r>
              <a:rPr lang="en-US" dirty="0"/>
              <a:t>Body Corporate</a:t>
            </a:r>
            <a:endParaRPr lang="en-IN" dirty="0"/>
          </a:p>
        </p:txBody>
      </p:sp>
      <p:sp>
        <p:nvSpPr>
          <p:cNvPr id="3" name="Content Placeholder 2">
            <a:extLst>
              <a:ext uri="{FF2B5EF4-FFF2-40B4-BE49-F238E27FC236}">
                <a16:creationId xmlns:a16="http://schemas.microsoft.com/office/drawing/2014/main" id="{B2996F7A-10D1-BB92-00A0-68D24401A5D0}"/>
              </a:ext>
            </a:extLst>
          </p:cNvPr>
          <p:cNvSpPr>
            <a:spLocks noGrp="1"/>
          </p:cNvSpPr>
          <p:nvPr>
            <p:ph idx="1"/>
          </p:nvPr>
        </p:nvSpPr>
        <p:spPr/>
        <p:txBody>
          <a:bodyPr/>
          <a:lstStyle/>
          <a:p>
            <a:r>
              <a:rPr lang="en-US" dirty="0"/>
              <a:t>Includes LLP</a:t>
            </a:r>
          </a:p>
          <a:p>
            <a:r>
              <a:rPr lang="en-US" dirty="0"/>
              <a:t>Includes foreign companies</a:t>
            </a:r>
          </a:p>
          <a:p>
            <a:endParaRPr lang="en-US" dirty="0"/>
          </a:p>
          <a:p>
            <a:r>
              <a:rPr lang="en-US" dirty="0"/>
              <a:t>Does not include a Society</a:t>
            </a:r>
          </a:p>
          <a:p>
            <a:r>
              <a:rPr lang="en-US" dirty="0"/>
              <a:t>Mutual Funds are generally trusts and not included; Also, mutual funds units are not “securities”</a:t>
            </a:r>
          </a:p>
          <a:p>
            <a:pPr lvl="1"/>
            <a:r>
              <a:rPr lang="en-US" dirty="0"/>
              <a:t>So, the interpretation is that mutual fund investments are not required to be covered under this section</a:t>
            </a:r>
            <a:endParaRPr lang="en-IN" dirty="0"/>
          </a:p>
        </p:txBody>
      </p:sp>
      <p:sp>
        <p:nvSpPr>
          <p:cNvPr id="4" name="Slide Number Placeholder 3">
            <a:extLst>
              <a:ext uri="{FF2B5EF4-FFF2-40B4-BE49-F238E27FC236}">
                <a16:creationId xmlns:a16="http://schemas.microsoft.com/office/drawing/2014/main" id="{7C7BD923-71C5-9ADE-9ED0-B7E822036E80}"/>
              </a:ext>
            </a:extLst>
          </p:cNvPr>
          <p:cNvSpPr>
            <a:spLocks noGrp="1"/>
          </p:cNvSpPr>
          <p:nvPr>
            <p:ph type="sldNum" sz="quarter" idx="12"/>
          </p:nvPr>
        </p:nvSpPr>
        <p:spPr/>
        <p:txBody>
          <a:bodyPr/>
          <a:lstStyle/>
          <a:p>
            <a:fld id="{277DA36D-AA37-4405-B71B-D565359945B2}" type="slidenum">
              <a:rPr lang="en-IN" smtClean="0"/>
              <a:t>10</a:t>
            </a:fld>
            <a:endParaRPr lang="en-IN"/>
          </a:p>
        </p:txBody>
      </p:sp>
    </p:spTree>
    <p:extLst>
      <p:ext uri="{BB962C8B-B14F-4D97-AF65-F5344CB8AC3E}">
        <p14:creationId xmlns:p14="http://schemas.microsoft.com/office/powerpoint/2010/main" val="2218618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1DCC8-12C7-E434-5C86-5BD18611014A}"/>
              </a:ext>
            </a:extLst>
          </p:cNvPr>
          <p:cNvSpPr>
            <a:spLocks noGrp="1"/>
          </p:cNvSpPr>
          <p:nvPr>
            <p:ph type="title"/>
          </p:nvPr>
        </p:nvSpPr>
        <p:spPr/>
        <p:txBody>
          <a:bodyPr/>
          <a:lstStyle/>
          <a:p>
            <a:r>
              <a:rPr lang="en-US" dirty="0"/>
              <a:t>Accustomed to Act…</a:t>
            </a:r>
            <a:endParaRPr lang="en-IN" dirty="0"/>
          </a:p>
        </p:txBody>
      </p:sp>
      <p:sp>
        <p:nvSpPr>
          <p:cNvPr id="3" name="Content Placeholder 2">
            <a:extLst>
              <a:ext uri="{FF2B5EF4-FFF2-40B4-BE49-F238E27FC236}">
                <a16:creationId xmlns:a16="http://schemas.microsoft.com/office/drawing/2014/main" id="{D78D2645-F35E-0F4B-8347-E0C5557BBBEA}"/>
              </a:ext>
            </a:extLst>
          </p:cNvPr>
          <p:cNvSpPr>
            <a:spLocks noGrp="1"/>
          </p:cNvSpPr>
          <p:nvPr>
            <p:ph idx="1"/>
          </p:nvPr>
        </p:nvSpPr>
        <p:spPr/>
        <p:txBody>
          <a:bodyPr>
            <a:normAutofit fontScale="92500"/>
          </a:bodyPr>
          <a:lstStyle/>
          <a:p>
            <a:r>
              <a:rPr lang="en-US" dirty="0" err="1"/>
              <a:t>Hydrodam</a:t>
            </a:r>
            <a:r>
              <a:rPr lang="en-US" dirty="0"/>
              <a:t> (Corby)Ltd In Re.(2BCLC 180)(1994) </a:t>
            </a:r>
          </a:p>
          <a:p>
            <a:r>
              <a:rPr lang="en-US" dirty="0"/>
              <a:t>Holding company’s approval was required for the disposal of its assets. </a:t>
            </a:r>
          </a:p>
          <a:p>
            <a:r>
              <a:rPr lang="en-US" dirty="0"/>
              <a:t>Inadequate to show that subsidiary company's directors were acting as per instructions. </a:t>
            </a:r>
          </a:p>
          <a:p>
            <a:r>
              <a:rPr lang="en-US" dirty="0"/>
              <a:t>Holding company derived its powers by being the majority shareholder and not as a controller of the subsidiary's board. </a:t>
            </a:r>
          </a:p>
          <a:p>
            <a:r>
              <a:rPr lang="en-US" dirty="0"/>
              <a:t>If it could be shown that the directors of the company had exercised their own judgment and independent discretion and had sought the approval of the holding company only due to its status, the directors cannot be considered as “accustomed to act…”</a:t>
            </a:r>
            <a:endParaRPr lang="en-IN" dirty="0"/>
          </a:p>
        </p:txBody>
      </p:sp>
      <p:sp>
        <p:nvSpPr>
          <p:cNvPr id="4" name="Slide Number Placeholder 3">
            <a:extLst>
              <a:ext uri="{FF2B5EF4-FFF2-40B4-BE49-F238E27FC236}">
                <a16:creationId xmlns:a16="http://schemas.microsoft.com/office/drawing/2014/main" id="{40897252-0615-F5C7-73CA-A9F8610C1AFB}"/>
              </a:ext>
            </a:extLst>
          </p:cNvPr>
          <p:cNvSpPr>
            <a:spLocks noGrp="1"/>
          </p:cNvSpPr>
          <p:nvPr>
            <p:ph type="sldNum" sz="quarter" idx="12"/>
          </p:nvPr>
        </p:nvSpPr>
        <p:spPr/>
        <p:txBody>
          <a:bodyPr/>
          <a:lstStyle/>
          <a:p>
            <a:fld id="{277DA36D-AA37-4405-B71B-D565359945B2}" type="slidenum">
              <a:rPr lang="en-IN" smtClean="0"/>
              <a:t>11</a:t>
            </a:fld>
            <a:endParaRPr lang="en-IN"/>
          </a:p>
        </p:txBody>
      </p:sp>
    </p:spTree>
    <p:extLst>
      <p:ext uri="{BB962C8B-B14F-4D97-AF65-F5344CB8AC3E}">
        <p14:creationId xmlns:p14="http://schemas.microsoft.com/office/powerpoint/2010/main" val="1912954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22F28-FAD1-CD24-D347-0B8691DAB0FA}"/>
              </a:ext>
            </a:extLst>
          </p:cNvPr>
          <p:cNvSpPr>
            <a:spLocks noGrp="1"/>
          </p:cNvSpPr>
          <p:nvPr>
            <p:ph type="title"/>
          </p:nvPr>
        </p:nvSpPr>
        <p:spPr/>
        <p:txBody>
          <a:bodyPr/>
          <a:lstStyle/>
          <a:p>
            <a:r>
              <a:rPr lang="en-US" dirty="0"/>
              <a:t>Section 185 (3) – Exclusions from (1) and (2)</a:t>
            </a:r>
            <a:endParaRPr lang="en-IN" dirty="0"/>
          </a:p>
        </p:txBody>
      </p:sp>
      <p:sp>
        <p:nvSpPr>
          <p:cNvPr id="3" name="Content Placeholder 2">
            <a:extLst>
              <a:ext uri="{FF2B5EF4-FFF2-40B4-BE49-F238E27FC236}">
                <a16:creationId xmlns:a16="http://schemas.microsoft.com/office/drawing/2014/main" id="{96A306B2-3CFB-45F2-4891-DDDF355AD3B2}"/>
              </a:ext>
            </a:extLst>
          </p:cNvPr>
          <p:cNvSpPr>
            <a:spLocks noGrp="1"/>
          </p:cNvSpPr>
          <p:nvPr>
            <p:ph idx="1"/>
          </p:nvPr>
        </p:nvSpPr>
        <p:spPr/>
        <p:txBody>
          <a:bodyPr>
            <a:normAutofit fontScale="92500" lnSpcReduction="10000"/>
          </a:bodyPr>
          <a:lstStyle/>
          <a:p>
            <a:r>
              <a:rPr lang="en-US" dirty="0"/>
              <a:t>Loans to a Managing Director / WTD</a:t>
            </a:r>
          </a:p>
          <a:p>
            <a:pPr lvl="1"/>
            <a:r>
              <a:rPr lang="en-US" dirty="0"/>
              <a:t>As art of conditions of service extended to all its employees </a:t>
            </a:r>
            <a:r>
              <a:rPr lang="en-US" b="1" dirty="0"/>
              <a:t>OR</a:t>
            </a:r>
          </a:p>
          <a:p>
            <a:pPr lvl="1"/>
            <a:r>
              <a:rPr lang="en-IN" dirty="0"/>
              <a:t>Per scheme approved by members by a special resolution</a:t>
            </a:r>
          </a:p>
          <a:p>
            <a:r>
              <a:rPr lang="en-IN" dirty="0"/>
              <a:t>By a company in finance business</a:t>
            </a:r>
          </a:p>
          <a:p>
            <a:pPr lvl="1"/>
            <a:r>
              <a:rPr lang="en-IN" dirty="0"/>
              <a:t>Lending, providing security / guarantee is in the ordinary course of its business</a:t>
            </a:r>
          </a:p>
          <a:p>
            <a:pPr lvl="1"/>
            <a:r>
              <a:rPr lang="en-IN" dirty="0"/>
              <a:t>Interest is charged at not less than prevailing yield of Govt security closes to the tenor</a:t>
            </a:r>
          </a:p>
          <a:p>
            <a:r>
              <a:rPr lang="en-IN" dirty="0"/>
              <a:t>By a Holding Company to its WOS</a:t>
            </a:r>
          </a:p>
          <a:p>
            <a:pPr lvl="1"/>
            <a:r>
              <a:rPr lang="en-IN" dirty="0"/>
              <a:t>Utilised for its principal business activities</a:t>
            </a:r>
          </a:p>
          <a:p>
            <a:r>
              <a:rPr lang="en-IN" dirty="0"/>
              <a:t>Guarantee or Security in respect of borrowing by a subsidiary</a:t>
            </a:r>
          </a:p>
          <a:p>
            <a:pPr lvl="1"/>
            <a:r>
              <a:rPr lang="en-IN" dirty="0"/>
              <a:t>Utilised for its principal business activities</a:t>
            </a:r>
          </a:p>
        </p:txBody>
      </p:sp>
      <p:sp>
        <p:nvSpPr>
          <p:cNvPr id="4" name="Slide Number Placeholder 3">
            <a:extLst>
              <a:ext uri="{FF2B5EF4-FFF2-40B4-BE49-F238E27FC236}">
                <a16:creationId xmlns:a16="http://schemas.microsoft.com/office/drawing/2014/main" id="{70B7FD7E-482A-C2D4-C44E-84C7F0F9559A}"/>
              </a:ext>
            </a:extLst>
          </p:cNvPr>
          <p:cNvSpPr>
            <a:spLocks noGrp="1"/>
          </p:cNvSpPr>
          <p:nvPr>
            <p:ph type="sldNum" sz="quarter" idx="12"/>
          </p:nvPr>
        </p:nvSpPr>
        <p:spPr/>
        <p:txBody>
          <a:bodyPr/>
          <a:lstStyle/>
          <a:p>
            <a:fld id="{277DA36D-AA37-4405-B71B-D565359945B2}" type="slidenum">
              <a:rPr lang="en-IN" smtClean="0"/>
              <a:t>12</a:t>
            </a:fld>
            <a:endParaRPr lang="en-IN"/>
          </a:p>
        </p:txBody>
      </p:sp>
    </p:spTree>
    <p:extLst>
      <p:ext uri="{BB962C8B-B14F-4D97-AF65-F5344CB8AC3E}">
        <p14:creationId xmlns:p14="http://schemas.microsoft.com/office/powerpoint/2010/main" val="525768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111F8-7CDA-4053-6C7B-7F91BE6DF31B}"/>
              </a:ext>
            </a:extLst>
          </p:cNvPr>
          <p:cNvSpPr>
            <a:spLocks noGrp="1"/>
          </p:cNvSpPr>
          <p:nvPr>
            <p:ph type="title"/>
          </p:nvPr>
        </p:nvSpPr>
        <p:spPr/>
        <p:txBody>
          <a:bodyPr/>
          <a:lstStyle/>
          <a:p>
            <a:r>
              <a:rPr lang="en-US" dirty="0"/>
              <a:t>Section 185 (4) - Penalties</a:t>
            </a:r>
            <a:endParaRPr lang="en-IN" dirty="0"/>
          </a:p>
        </p:txBody>
      </p:sp>
      <p:sp>
        <p:nvSpPr>
          <p:cNvPr id="3" name="Content Placeholder 2">
            <a:extLst>
              <a:ext uri="{FF2B5EF4-FFF2-40B4-BE49-F238E27FC236}">
                <a16:creationId xmlns:a16="http://schemas.microsoft.com/office/drawing/2014/main" id="{E81018D8-A1F9-9B97-E51F-DE830399E329}"/>
              </a:ext>
            </a:extLst>
          </p:cNvPr>
          <p:cNvSpPr>
            <a:spLocks noGrp="1"/>
          </p:cNvSpPr>
          <p:nvPr>
            <p:ph idx="1"/>
          </p:nvPr>
        </p:nvSpPr>
        <p:spPr/>
        <p:txBody>
          <a:bodyPr/>
          <a:lstStyle/>
          <a:p>
            <a:r>
              <a:rPr lang="en-US" dirty="0"/>
              <a:t>Company</a:t>
            </a:r>
          </a:p>
          <a:p>
            <a:pPr lvl="1"/>
            <a:r>
              <a:rPr lang="en-US" dirty="0"/>
              <a:t>Fine of 5 lakhs to 25 lakhs</a:t>
            </a:r>
          </a:p>
          <a:p>
            <a:r>
              <a:rPr lang="en-US" dirty="0"/>
              <a:t>Every officer in default</a:t>
            </a:r>
          </a:p>
          <a:p>
            <a:pPr lvl="1"/>
            <a:r>
              <a:rPr lang="en-US" dirty="0"/>
              <a:t>Imprisonment </a:t>
            </a:r>
            <a:r>
              <a:rPr lang="en-US" dirty="0" err="1"/>
              <a:t>upto</a:t>
            </a:r>
            <a:r>
              <a:rPr lang="en-US" dirty="0"/>
              <a:t> 6 months </a:t>
            </a:r>
            <a:r>
              <a:rPr lang="en-US" b="1" dirty="0"/>
              <a:t>OR</a:t>
            </a:r>
          </a:p>
          <a:p>
            <a:pPr lvl="1"/>
            <a:r>
              <a:rPr lang="en-US" dirty="0"/>
              <a:t>Fine of 5 lakhs to 25 lakhs</a:t>
            </a:r>
          </a:p>
          <a:p>
            <a:r>
              <a:rPr lang="en-US" dirty="0"/>
              <a:t>Recipient of Loan</a:t>
            </a:r>
          </a:p>
          <a:p>
            <a:pPr lvl="1"/>
            <a:r>
              <a:rPr lang="en-US" dirty="0"/>
              <a:t>Imprisonment </a:t>
            </a:r>
            <a:r>
              <a:rPr lang="en-US" dirty="0" err="1"/>
              <a:t>upto</a:t>
            </a:r>
            <a:r>
              <a:rPr lang="en-US" dirty="0"/>
              <a:t> 6 months </a:t>
            </a:r>
            <a:r>
              <a:rPr lang="en-US" b="1" dirty="0"/>
              <a:t>AND / OR</a:t>
            </a:r>
          </a:p>
          <a:p>
            <a:pPr lvl="1"/>
            <a:r>
              <a:rPr lang="en-US" dirty="0"/>
              <a:t>Fine of 5 lakhs to 25 lakhs</a:t>
            </a:r>
          </a:p>
        </p:txBody>
      </p:sp>
      <p:sp>
        <p:nvSpPr>
          <p:cNvPr id="4" name="Slide Number Placeholder 3">
            <a:extLst>
              <a:ext uri="{FF2B5EF4-FFF2-40B4-BE49-F238E27FC236}">
                <a16:creationId xmlns:a16="http://schemas.microsoft.com/office/drawing/2014/main" id="{3A37CFE0-58E0-A8B8-778D-BC7E1BF5D149}"/>
              </a:ext>
            </a:extLst>
          </p:cNvPr>
          <p:cNvSpPr>
            <a:spLocks noGrp="1"/>
          </p:cNvSpPr>
          <p:nvPr>
            <p:ph type="sldNum" sz="quarter" idx="12"/>
          </p:nvPr>
        </p:nvSpPr>
        <p:spPr/>
        <p:txBody>
          <a:bodyPr/>
          <a:lstStyle/>
          <a:p>
            <a:fld id="{277DA36D-AA37-4405-B71B-D565359945B2}" type="slidenum">
              <a:rPr lang="en-IN" smtClean="0"/>
              <a:t>13</a:t>
            </a:fld>
            <a:endParaRPr lang="en-IN"/>
          </a:p>
        </p:txBody>
      </p:sp>
    </p:spTree>
    <p:extLst>
      <p:ext uri="{BB962C8B-B14F-4D97-AF65-F5344CB8AC3E}">
        <p14:creationId xmlns:p14="http://schemas.microsoft.com/office/powerpoint/2010/main" val="331977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B26D-98BB-24A9-957C-3612EEC6A92E}"/>
              </a:ext>
            </a:extLst>
          </p:cNvPr>
          <p:cNvSpPr>
            <a:spLocks noGrp="1"/>
          </p:cNvSpPr>
          <p:nvPr>
            <p:ph type="title"/>
          </p:nvPr>
        </p:nvSpPr>
        <p:spPr/>
        <p:txBody>
          <a:bodyPr/>
          <a:lstStyle/>
          <a:p>
            <a:r>
              <a:rPr lang="en-US" dirty="0"/>
              <a:t>Section 186 (1) – Layers of Investments</a:t>
            </a:r>
            <a:endParaRPr lang="en-IN" dirty="0"/>
          </a:p>
        </p:txBody>
      </p:sp>
      <p:sp>
        <p:nvSpPr>
          <p:cNvPr id="3" name="Content Placeholder 2">
            <a:extLst>
              <a:ext uri="{FF2B5EF4-FFF2-40B4-BE49-F238E27FC236}">
                <a16:creationId xmlns:a16="http://schemas.microsoft.com/office/drawing/2014/main" id="{B50BCF1A-663B-7094-9656-6252394DC6AD}"/>
              </a:ext>
            </a:extLst>
          </p:cNvPr>
          <p:cNvSpPr>
            <a:spLocks noGrp="1"/>
          </p:cNvSpPr>
          <p:nvPr>
            <p:ph idx="1"/>
          </p:nvPr>
        </p:nvSpPr>
        <p:spPr/>
        <p:txBody>
          <a:bodyPr/>
          <a:lstStyle/>
          <a:p>
            <a:r>
              <a:rPr lang="en-US" dirty="0"/>
              <a:t>Companies to not have more than two layers of </a:t>
            </a:r>
            <a:r>
              <a:rPr lang="en-US" b="1" dirty="0"/>
              <a:t>investment companies</a:t>
            </a:r>
          </a:p>
          <a:p>
            <a:r>
              <a:rPr lang="en-IN" dirty="0"/>
              <a:t>Exceptions</a:t>
            </a:r>
          </a:p>
          <a:p>
            <a:pPr lvl="1"/>
            <a:r>
              <a:rPr lang="en-IN" dirty="0"/>
              <a:t>Acquisition of a foreign entity where as per local jurisdictional law, there are more than two layers of investment companies</a:t>
            </a:r>
          </a:p>
          <a:p>
            <a:pPr lvl="1"/>
            <a:r>
              <a:rPr lang="en-IN" dirty="0"/>
              <a:t>Subsidiary company having any investment subsidiary for the purpose of meeting any regulatory requirement</a:t>
            </a:r>
          </a:p>
        </p:txBody>
      </p:sp>
      <p:sp>
        <p:nvSpPr>
          <p:cNvPr id="4" name="Slide Number Placeholder 3">
            <a:extLst>
              <a:ext uri="{FF2B5EF4-FFF2-40B4-BE49-F238E27FC236}">
                <a16:creationId xmlns:a16="http://schemas.microsoft.com/office/drawing/2014/main" id="{618B71A8-8298-320E-9762-7D2C2EE24455}"/>
              </a:ext>
            </a:extLst>
          </p:cNvPr>
          <p:cNvSpPr>
            <a:spLocks noGrp="1"/>
          </p:cNvSpPr>
          <p:nvPr>
            <p:ph type="sldNum" sz="quarter" idx="12"/>
          </p:nvPr>
        </p:nvSpPr>
        <p:spPr/>
        <p:txBody>
          <a:bodyPr/>
          <a:lstStyle/>
          <a:p>
            <a:fld id="{277DA36D-AA37-4405-B71B-D565359945B2}" type="slidenum">
              <a:rPr lang="en-IN" smtClean="0"/>
              <a:t>14</a:t>
            </a:fld>
            <a:endParaRPr lang="en-IN"/>
          </a:p>
        </p:txBody>
      </p:sp>
    </p:spTree>
    <p:extLst>
      <p:ext uri="{BB962C8B-B14F-4D97-AF65-F5344CB8AC3E}">
        <p14:creationId xmlns:p14="http://schemas.microsoft.com/office/powerpoint/2010/main" val="1776848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3E725-84D8-4F3B-63CD-480366855D67}"/>
              </a:ext>
            </a:extLst>
          </p:cNvPr>
          <p:cNvSpPr>
            <a:spLocks noGrp="1"/>
          </p:cNvSpPr>
          <p:nvPr>
            <p:ph type="title"/>
          </p:nvPr>
        </p:nvSpPr>
        <p:spPr/>
        <p:txBody>
          <a:bodyPr/>
          <a:lstStyle/>
          <a:p>
            <a:r>
              <a:rPr lang="en-US" dirty="0"/>
              <a:t>Section 186 (11) – Exception from Section 186 (except sub section 1)</a:t>
            </a:r>
            <a:endParaRPr lang="en-IN" dirty="0"/>
          </a:p>
        </p:txBody>
      </p:sp>
      <p:sp>
        <p:nvSpPr>
          <p:cNvPr id="3" name="Content Placeholder 2">
            <a:extLst>
              <a:ext uri="{FF2B5EF4-FFF2-40B4-BE49-F238E27FC236}">
                <a16:creationId xmlns:a16="http://schemas.microsoft.com/office/drawing/2014/main" id="{21E26BDA-2EF5-89E8-924C-2CE755BECDA1}"/>
              </a:ext>
            </a:extLst>
          </p:cNvPr>
          <p:cNvSpPr>
            <a:spLocks noGrp="1"/>
          </p:cNvSpPr>
          <p:nvPr>
            <p:ph idx="1"/>
          </p:nvPr>
        </p:nvSpPr>
        <p:spPr/>
        <p:txBody>
          <a:bodyPr>
            <a:normAutofit lnSpcReduction="10000"/>
          </a:bodyPr>
          <a:lstStyle/>
          <a:p>
            <a:r>
              <a:rPr lang="en-US" dirty="0"/>
              <a:t>Loans, Security and Guarantee by</a:t>
            </a:r>
          </a:p>
          <a:p>
            <a:pPr lvl="1"/>
            <a:r>
              <a:rPr lang="en-US" dirty="0"/>
              <a:t>Banking Company</a:t>
            </a:r>
          </a:p>
          <a:p>
            <a:pPr lvl="1"/>
            <a:r>
              <a:rPr lang="en-IN" dirty="0"/>
              <a:t>Insurance Company</a:t>
            </a:r>
          </a:p>
          <a:p>
            <a:pPr lvl="1"/>
            <a:r>
              <a:rPr lang="en-IN" dirty="0"/>
              <a:t>Housing Finance Company</a:t>
            </a:r>
          </a:p>
          <a:p>
            <a:pPr marL="0" indent="0">
              <a:buNone/>
            </a:pPr>
            <a:r>
              <a:rPr lang="en-IN" dirty="0"/>
              <a:t>	</a:t>
            </a:r>
            <a:r>
              <a:rPr lang="en-IN" i="1" dirty="0"/>
              <a:t>in the ordinary course of their business</a:t>
            </a:r>
          </a:p>
          <a:p>
            <a:pPr lvl="1"/>
            <a:r>
              <a:rPr lang="en-IN" dirty="0"/>
              <a:t>Company engaged in business of financing of companies or providing infrastructural facilities</a:t>
            </a:r>
          </a:p>
          <a:p>
            <a:r>
              <a:rPr lang="en-IN" dirty="0"/>
              <a:t>Investment by</a:t>
            </a:r>
          </a:p>
          <a:p>
            <a:pPr lvl="1"/>
            <a:r>
              <a:rPr lang="en-IN" dirty="0"/>
              <a:t>An investment Company OR</a:t>
            </a:r>
          </a:p>
          <a:p>
            <a:pPr lvl="1"/>
            <a:r>
              <a:rPr lang="en-IN" dirty="0"/>
              <a:t>Under Rights Issue OR</a:t>
            </a:r>
          </a:p>
          <a:p>
            <a:pPr lvl="1"/>
            <a:r>
              <a:rPr lang="en-IN" dirty="0"/>
              <a:t>NBFC with principal business as acquisition of securities</a:t>
            </a:r>
          </a:p>
        </p:txBody>
      </p:sp>
      <p:sp>
        <p:nvSpPr>
          <p:cNvPr id="4" name="Slide Number Placeholder 3">
            <a:extLst>
              <a:ext uri="{FF2B5EF4-FFF2-40B4-BE49-F238E27FC236}">
                <a16:creationId xmlns:a16="http://schemas.microsoft.com/office/drawing/2014/main" id="{F4B1DAE8-5F97-A86F-6985-1CB5DACF9A18}"/>
              </a:ext>
            </a:extLst>
          </p:cNvPr>
          <p:cNvSpPr>
            <a:spLocks noGrp="1"/>
          </p:cNvSpPr>
          <p:nvPr>
            <p:ph type="sldNum" sz="quarter" idx="12"/>
          </p:nvPr>
        </p:nvSpPr>
        <p:spPr/>
        <p:txBody>
          <a:bodyPr/>
          <a:lstStyle/>
          <a:p>
            <a:fld id="{277DA36D-AA37-4405-B71B-D565359945B2}" type="slidenum">
              <a:rPr lang="en-IN" smtClean="0"/>
              <a:t>15</a:t>
            </a:fld>
            <a:endParaRPr lang="en-IN"/>
          </a:p>
        </p:txBody>
      </p:sp>
    </p:spTree>
    <p:extLst>
      <p:ext uri="{BB962C8B-B14F-4D97-AF65-F5344CB8AC3E}">
        <p14:creationId xmlns:p14="http://schemas.microsoft.com/office/powerpoint/2010/main" val="3961170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66E3C-D0EC-F76F-A384-4D6AC7CCCF8A}"/>
              </a:ext>
            </a:extLst>
          </p:cNvPr>
          <p:cNvSpPr>
            <a:spLocks noGrp="1"/>
          </p:cNvSpPr>
          <p:nvPr>
            <p:ph type="title"/>
          </p:nvPr>
        </p:nvSpPr>
        <p:spPr/>
        <p:txBody>
          <a:bodyPr/>
          <a:lstStyle/>
          <a:p>
            <a:r>
              <a:rPr lang="en-US" dirty="0"/>
              <a:t>Section 186 (11) – What about NBFC lending to individuals?</a:t>
            </a:r>
            <a:endParaRPr lang="en-IN" dirty="0"/>
          </a:p>
        </p:txBody>
      </p:sp>
      <p:sp>
        <p:nvSpPr>
          <p:cNvPr id="3" name="Content Placeholder 2">
            <a:extLst>
              <a:ext uri="{FF2B5EF4-FFF2-40B4-BE49-F238E27FC236}">
                <a16:creationId xmlns:a16="http://schemas.microsoft.com/office/drawing/2014/main" id="{25F5432C-A06D-6174-FFDC-8CF1A476064A}"/>
              </a:ext>
            </a:extLst>
          </p:cNvPr>
          <p:cNvSpPr>
            <a:spLocks noGrp="1"/>
          </p:cNvSpPr>
          <p:nvPr>
            <p:ph idx="1"/>
          </p:nvPr>
        </p:nvSpPr>
        <p:spPr/>
        <p:txBody>
          <a:bodyPr/>
          <a:lstStyle/>
          <a:p>
            <a:r>
              <a:rPr lang="en-US" dirty="0"/>
              <a:t>Section 186(11)(b)(iii) of the Companies Act, 2013 exempts NBFCs from provisions of Section 186.</a:t>
            </a:r>
          </a:p>
          <a:p>
            <a:r>
              <a:rPr lang="en-US" dirty="0"/>
              <a:t>This exemption applies when NBFCs:</a:t>
            </a:r>
          </a:p>
          <a:p>
            <a:pPr lvl="1"/>
            <a:r>
              <a:rPr lang="en-US" dirty="0"/>
              <a:t>Are registered under Chapter IIIB of the RBI Act.</a:t>
            </a:r>
          </a:p>
          <a:p>
            <a:pPr lvl="1"/>
            <a:r>
              <a:rPr lang="en-US" dirty="0"/>
              <a:t>Are engaged in the business of providing loans or investments.</a:t>
            </a:r>
          </a:p>
          <a:p>
            <a:r>
              <a:rPr lang="en-US" dirty="0"/>
              <a:t>Although the clause refers to investments made, it covers NBFCs lending to individuals, as lending is part of their ordinary business.</a:t>
            </a:r>
          </a:p>
          <a:p>
            <a:r>
              <a:rPr lang="en-US" b="1" dirty="0"/>
              <a:t>Key point: </a:t>
            </a:r>
            <a:r>
              <a:rPr lang="en-US" dirty="0"/>
              <a:t>NBFCs are primarily regulated by the RBI, so they are exempt from dual regulation under the Companies Act for lending activities</a:t>
            </a:r>
            <a:endParaRPr lang="en-IN" dirty="0"/>
          </a:p>
        </p:txBody>
      </p:sp>
      <p:sp>
        <p:nvSpPr>
          <p:cNvPr id="5" name="Slide Number Placeholder 4">
            <a:extLst>
              <a:ext uri="{FF2B5EF4-FFF2-40B4-BE49-F238E27FC236}">
                <a16:creationId xmlns:a16="http://schemas.microsoft.com/office/drawing/2014/main" id="{66D52A32-DA6C-E62F-1D96-2AFB0657DBDF}"/>
              </a:ext>
            </a:extLst>
          </p:cNvPr>
          <p:cNvSpPr>
            <a:spLocks noGrp="1"/>
          </p:cNvSpPr>
          <p:nvPr>
            <p:ph type="sldNum" sz="quarter" idx="12"/>
          </p:nvPr>
        </p:nvSpPr>
        <p:spPr/>
        <p:txBody>
          <a:bodyPr/>
          <a:lstStyle/>
          <a:p>
            <a:fld id="{277DA36D-AA37-4405-B71B-D565359945B2}" type="slidenum">
              <a:rPr lang="en-IN" smtClean="0"/>
              <a:t>16</a:t>
            </a:fld>
            <a:endParaRPr lang="en-IN"/>
          </a:p>
        </p:txBody>
      </p:sp>
    </p:spTree>
    <p:extLst>
      <p:ext uri="{BB962C8B-B14F-4D97-AF65-F5344CB8AC3E}">
        <p14:creationId xmlns:p14="http://schemas.microsoft.com/office/powerpoint/2010/main" val="3225376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11C8E-D64E-F9F8-F4A7-537CEA87F0CD}"/>
              </a:ext>
            </a:extLst>
          </p:cNvPr>
          <p:cNvSpPr>
            <a:spLocks noGrp="1"/>
          </p:cNvSpPr>
          <p:nvPr>
            <p:ph type="title"/>
          </p:nvPr>
        </p:nvSpPr>
        <p:spPr/>
        <p:txBody>
          <a:bodyPr/>
          <a:lstStyle/>
          <a:p>
            <a:r>
              <a:rPr lang="en-US" dirty="0"/>
              <a:t>Definitions</a:t>
            </a:r>
            <a:endParaRPr lang="en-IN" dirty="0"/>
          </a:p>
        </p:txBody>
      </p:sp>
      <p:sp>
        <p:nvSpPr>
          <p:cNvPr id="3" name="Content Placeholder 2">
            <a:extLst>
              <a:ext uri="{FF2B5EF4-FFF2-40B4-BE49-F238E27FC236}">
                <a16:creationId xmlns:a16="http://schemas.microsoft.com/office/drawing/2014/main" id="{ED6A92C5-5168-A550-C3D3-14468D2B27C7}"/>
              </a:ext>
            </a:extLst>
          </p:cNvPr>
          <p:cNvSpPr>
            <a:spLocks noGrp="1"/>
          </p:cNvSpPr>
          <p:nvPr>
            <p:ph idx="1"/>
          </p:nvPr>
        </p:nvSpPr>
        <p:spPr/>
        <p:txBody>
          <a:bodyPr/>
          <a:lstStyle/>
          <a:p>
            <a:r>
              <a:rPr lang="en-US" dirty="0"/>
              <a:t>Investment company</a:t>
            </a:r>
          </a:p>
          <a:p>
            <a:pPr lvl="1"/>
            <a:r>
              <a:rPr lang="en-US" dirty="0"/>
              <a:t>Principal business is the acquisition of shares, debentures or other securities</a:t>
            </a:r>
          </a:p>
          <a:p>
            <a:pPr lvl="1"/>
            <a:r>
              <a:rPr lang="en-US" dirty="0"/>
              <a:t>Deemed to be principally in this business engaged if </a:t>
            </a:r>
          </a:p>
          <a:p>
            <a:pPr lvl="2"/>
            <a:r>
              <a:rPr lang="en-US" dirty="0"/>
              <a:t>Such investment assets constitute not less than fifty per cent of its total assets </a:t>
            </a:r>
            <a:r>
              <a:rPr lang="en-US" b="1" dirty="0"/>
              <a:t>OR</a:t>
            </a:r>
            <a:r>
              <a:rPr lang="en-US" dirty="0"/>
              <a:t> </a:t>
            </a:r>
          </a:p>
          <a:p>
            <a:pPr lvl="2"/>
            <a:r>
              <a:rPr lang="en-US" dirty="0"/>
              <a:t>Income derived from investment business not less than fifty per cent of its gross income</a:t>
            </a:r>
          </a:p>
          <a:p>
            <a:r>
              <a:rPr lang="en-IN" dirty="0"/>
              <a:t>Infrastructural Facilities</a:t>
            </a:r>
          </a:p>
          <a:p>
            <a:pPr lvl="1"/>
            <a:r>
              <a:rPr lang="en-US" dirty="0"/>
              <a:t>Facilities specified in Schedule VI of the Companies Act, 2013</a:t>
            </a:r>
            <a:endParaRPr lang="en-IN" dirty="0"/>
          </a:p>
        </p:txBody>
      </p:sp>
      <p:sp>
        <p:nvSpPr>
          <p:cNvPr id="4" name="Slide Number Placeholder 3">
            <a:extLst>
              <a:ext uri="{FF2B5EF4-FFF2-40B4-BE49-F238E27FC236}">
                <a16:creationId xmlns:a16="http://schemas.microsoft.com/office/drawing/2014/main" id="{FA36156C-8AA7-9B24-B830-8C52DB26AF63}"/>
              </a:ext>
            </a:extLst>
          </p:cNvPr>
          <p:cNvSpPr>
            <a:spLocks noGrp="1"/>
          </p:cNvSpPr>
          <p:nvPr>
            <p:ph type="sldNum" sz="quarter" idx="12"/>
          </p:nvPr>
        </p:nvSpPr>
        <p:spPr/>
        <p:txBody>
          <a:bodyPr/>
          <a:lstStyle/>
          <a:p>
            <a:fld id="{277DA36D-AA37-4405-B71B-D565359945B2}" type="slidenum">
              <a:rPr lang="en-IN" smtClean="0"/>
              <a:t>17</a:t>
            </a:fld>
            <a:endParaRPr lang="en-IN"/>
          </a:p>
        </p:txBody>
      </p:sp>
    </p:spTree>
    <p:extLst>
      <p:ext uri="{BB962C8B-B14F-4D97-AF65-F5344CB8AC3E}">
        <p14:creationId xmlns:p14="http://schemas.microsoft.com/office/powerpoint/2010/main" val="1882964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5D7B3-FEB5-FA79-6C10-EC14ADADDC55}"/>
              </a:ext>
            </a:extLst>
          </p:cNvPr>
          <p:cNvSpPr>
            <a:spLocks noGrp="1"/>
          </p:cNvSpPr>
          <p:nvPr>
            <p:ph type="title"/>
          </p:nvPr>
        </p:nvSpPr>
        <p:spPr/>
        <p:txBody>
          <a:bodyPr/>
          <a:lstStyle/>
          <a:p>
            <a:r>
              <a:rPr lang="en-US" dirty="0"/>
              <a:t>Section 186 – Complete Exception</a:t>
            </a:r>
            <a:endParaRPr lang="en-IN" dirty="0"/>
          </a:p>
        </p:txBody>
      </p:sp>
      <p:sp>
        <p:nvSpPr>
          <p:cNvPr id="3" name="Content Placeholder 2">
            <a:extLst>
              <a:ext uri="{FF2B5EF4-FFF2-40B4-BE49-F238E27FC236}">
                <a16:creationId xmlns:a16="http://schemas.microsoft.com/office/drawing/2014/main" id="{0E0EF034-A34D-4ACB-0D17-C8555FB9A5C8}"/>
              </a:ext>
            </a:extLst>
          </p:cNvPr>
          <p:cNvSpPr>
            <a:spLocks noGrp="1"/>
          </p:cNvSpPr>
          <p:nvPr>
            <p:ph idx="1"/>
          </p:nvPr>
        </p:nvSpPr>
        <p:spPr/>
        <p:txBody>
          <a:bodyPr/>
          <a:lstStyle/>
          <a:p>
            <a:r>
              <a:rPr lang="en-US" dirty="0"/>
              <a:t>Government Companies</a:t>
            </a:r>
          </a:p>
          <a:p>
            <a:pPr lvl="1"/>
            <a:r>
              <a:rPr lang="en-US" dirty="0"/>
              <a:t>Engaged in </a:t>
            </a:r>
            <a:r>
              <a:rPr lang="en-US" dirty="0" err="1"/>
              <a:t>defence</a:t>
            </a:r>
            <a:r>
              <a:rPr lang="en-US" dirty="0"/>
              <a:t> production</a:t>
            </a:r>
          </a:p>
          <a:p>
            <a:pPr lvl="1"/>
            <a:endParaRPr lang="en-US" dirty="0"/>
          </a:p>
          <a:p>
            <a:pPr lvl="1"/>
            <a:r>
              <a:rPr lang="en-US" dirty="0"/>
              <a:t>In respect of </a:t>
            </a:r>
            <a:r>
              <a:rPr lang="en-US" u="sng" dirty="0"/>
              <a:t>unlisted companies </a:t>
            </a:r>
            <a:r>
              <a:rPr lang="en-US" dirty="0"/>
              <a:t>- If the transaction is approved by the Ministry / Department of CG / SG which is administratively in charge of the Company</a:t>
            </a:r>
            <a:endParaRPr lang="en-IN" dirty="0"/>
          </a:p>
        </p:txBody>
      </p:sp>
      <p:sp>
        <p:nvSpPr>
          <p:cNvPr id="4" name="Slide Number Placeholder 3">
            <a:extLst>
              <a:ext uri="{FF2B5EF4-FFF2-40B4-BE49-F238E27FC236}">
                <a16:creationId xmlns:a16="http://schemas.microsoft.com/office/drawing/2014/main" id="{00CC1869-EFB8-1730-0D64-0C2A08B7FBA4}"/>
              </a:ext>
            </a:extLst>
          </p:cNvPr>
          <p:cNvSpPr>
            <a:spLocks noGrp="1"/>
          </p:cNvSpPr>
          <p:nvPr>
            <p:ph type="sldNum" sz="quarter" idx="12"/>
          </p:nvPr>
        </p:nvSpPr>
        <p:spPr/>
        <p:txBody>
          <a:bodyPr/>
          <a:lstStyle/>
          <a:p>
            <a:fld id="{277DA36D-AA37-4405-B71B-D565359945B2}" type="slidenum">
              <a:rPr lang="en-IN" smtClean="0"/>
              <a:t>18</a:t>
            </a:fld>
            <a:endParaRPr lang="en-IN"/>
          </a:p>
        </p:txBody>
      </p:sp>
    </p:spTree>
    <p:extLst>
      <p:ext uri="{BB962C8B-B14F-4D97-AF65-F5344CB8AC3E}">
        <p14:creationId xmlns:p14="http://schemas.microsoft.com/office/powerpoint/2010/main" val="3287298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3A2BB-F4D5-C34A-FEC9-EF8661DA2F5A}"/>
              </a:ext>
            </a:extLst>
          </p:cNvPr>
          <p:cNvSpPr>
            <a:spLocks noGrp="1"/>
          </p:cNvSpPr>
          <p:nvPr>
            <p:ph type="title"/>
          </p:nvPr>
        </p:nvSpPr>
        <p:spPr/>
        <p:txBody>
          <a:bodyPr/>
          <a:lstStyle/>
          <a:p>
            <a:r>
              <a:rPr lang="en-US" dirty="0"/>
              <a:t>Section 186 (2) &amp; (3) – Limits on Investment and Loans</a:t>
            </a:r>
            <a:endParaRPr lang="en-IN" dirty="0"/>
          </a:p>
        </p:txBody>
      </p:sp>
      <p:sp>
        <p:nvSpPr>
          <p:cNvPr id="3" name="Content Placeholder 2">
            <a:extLst>
              <a:ext uri="{FF2B5EF4-FFF2-40B4-BE49-F238E27FC236}">
                <a16:creationId xmlns:a16="http://schemas.microsoft.com/office/drawing/2014/main" id="{534BF09A-337E-FDF9-9A52-6446FD93EF9C}"/>
              </a:ext>
            </a:extLst>
          </p:cNvPr>
          <p:cNvSpPr>
            <a:spLocks noGrp="1"/>
          </p:cNvSpPr>
          <p:nvPr>
            <p:ph idx="1"/>
          </p:nvPr>
        </p:nvSpPr>
        <p:spPr/>
        <p:txBody>
          <a:bodyPr>
            <a:normAutofit fontScale="92500" lnSpcReduction="20000"/>
          </a:bodyPr>
          <a:lstStyle/>
          <a:p>
            <a:r>
              <a:rPr lang="en-US" dirty="0"/>
              <a:t>Covers</a:t>
            </a:r>
          </a:p>
          <a:p>
            <a:pPr lvl="1"/>
            <a:r>
              <a:rPr lang="en-US" dirty="0"/>
              <a:t>Loans, Guarantee, Security and Investments</a:t>
            </a:r>
          </a:p>
          <a:p>
            <a:pPr lvl="1"/>
            <a:r>
              <a:rPr lang="en-US" dirty="0"/>
              <a:t>Loans, guarantee, security for employees not covered</a:t>
            </a:r>
          </a:p>
          <a:p>
            <a:r>
              <a:rPr lang="en-US" dirty="0"/>
              <a:t>Limit</a:t>
            </a:r>
          </a:p>
          <a:p>
            <a:pPr lvl="1"/>
            <a:r>
              <a:rPr lang="en-US" dirty="0"/>
              <a:t>Higher of</a:t>
            </a:r>
          </a:p>
          <a:p>
            <a:pPr lvl="2"/>
            <a:r>
              <a:rPr lang="en-US" dirty="0"/>
              <a:t>60% of Paid up share capital, free reserves and securities premium</a:t>
            </a:r>
          </a:p>
          <a:p>
            <a:pPr lvl="2"/>
            <a:r>
              <a:rPr lang="en-US" dirty="0"/>
              <a:t>100% of free reserves and securities premium</a:t>
            </a:r>
          </a:p>
          <a:p>
            <a:r>
              <a:rPr lang="en-IN" dirty="0"/>
              <a:t>If the limit to be exceeded</a:t>
            </a:r>
          </a:p>
          <a:p>
            <a:pPr lvl="1"/>
            <a:r>
              <a:rPr lang="en-IN" dirty="0"/>
              <a:t>Prior approval by way of Special Resolution in a general meeting</a:t>
            </a:r>
          </a:p>
          <a:p>
            <a:pPr lvl="1"/>
            <a:r>
              <a:rPr lang="en-IN" dirty="0"/>
              <a:t>Exclusion</a:t>
            </a:r>
          </a:p>
          <a:p>
            <a:pPr lvl="2"/>
            <a:r>
              <a:rPr lang="en-IN" dirty="0"/>
              <a:t>Loans, Guarantee, Security to wholly owned subsidiary or joint venture</a:t>
            </a:r>
          </a:p>
          <a:p>
            <a:pPr lvl="2"/>
            <a:r>
              <a:rPr lang="en-IN" dirty="0"/>
              <a:t>Acquisition of securities in wholly owned subsidiary</a:t>
            </a:r>
          </a:p>
          <a:p>
            <a:pPr lvl="2"/>
            <a:r>
              <a:rPr lang="en-IN" dirty="0"/>
              <a:t>Only if they are in compliance with disclosure as per sub-section (4) in FS also</a:t>
            </a:r>
          </a:p>
        </p:txBody>
      </p:sp>
      <p:sp>
        <p:nvSpPr>
          <p:cNvPr id="4" name="Slide Number Placeholder 3">
            <a:extLst>
              <a:ext uri="{FF2B5EF4-FFF2-40B4-BE49-F238E27FC236}">
                <a16:creationId xmlns:a16="http://schemas.microsoft.com/office/drawing/2014/main" id="{E5D6D13A-C3F3-3B5B-7738-A37E398E4559}"/>
              </a:ext>
            </a:extLst>
          </p:cNvPr>
          <p:cNvSpPr>
            <a:spLocks noGrp="1"/>
          </p:cNvSpPr>
          <p:nvPr>
            <p:ph type="sldNum" sz="quarter" idx="12"/>
          </p:nvPr>
        </p:nvSpPr>
        <p:spPr/>
        <p:txBody>
          <a:bodyPr/>
          <a:lstStyle/>
          <a:p>
            <a:fld id="{277DA36D-AA37-4405-B71B-D565359945B2}" type="slidenum">
              <a:rPr lang="en-IN" smtClean="0"/>
              <a:t>19</a:t>
            </a:fld>
            <a:endParaRPr lang="en-IN"/>
          </a:p>
        </p:txBody>
      </p:sp>
    </p:spTree>
    <p:extLst>
      <p:ext uri="{BB962C8B-B14F-4D97-AF65-F5344CB8AC3E}">
        <p14:creationId xmlns:p14="http://schemas.microsoft.com/office/powerpoint/2010/main" val="1469263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97BCC-7317-515C-CCEA-35BC392EEC8B}"/>
              </a:ext>
            </a:extLst>
          </p:cNvPr>
          <p:cNvSpPr>
            <a:spLocks noGrp="1"/>
          </p:cNvSpPr>
          <p:nvPr>
            <p:ph type="title"/>
          </p:nvPr>
        </p:nvSpPr>
        <p:spPr/>
        <p:txBody>
          <a:bodyPr/>
          <a:lstStyle/>
          <a:p>
            <a:r>
              <a:rPr lang="en-US" dirty="0" err="1"/>
              <a:t>Chequered</a:t>
            </a:r>
            <a:r>
              <a:rPr lang="en-US" dirty="0"/>
              <a:t> Journey of Section 185…</a:t>
            </a:r>
            <a:endParaRPr lang="en-IN" dirty="0"/>
          </a:p>
        </p:txBody>
      </p:sp>
      <p:graphicFrame>
        <p:nvGraphicFramePr>
          <p:cNvPr id="5" name="Content Placeholder 4">
            <a:extLst>
              <a:ext uri="{FF2B5EF4-FFF2-40B4-BE49-F238E27FC236}">
                <a16:creationId xmlns:a16="http://schemas.microsoft.com/office/drawing/2014/main" id="{D082D3CC-76E8-A25E-0850-8BCE6F6557A0}"/>
              </a:ext>
            </a:extLst>
          </p:cNvPr>
          <p:cNvGraphicFramePr>
            <a:graphicFrameLocks noGrp="1"/>
          </p:cNvGraphicFramePr>
          <p:nvPr>
            <p:ph idx="1"/>
            <p:extLst>
              <p:ext uri="{D42A27DB-BD31-4B8C-83A1-F6EECF244321}">
                <p14:modId xmlns:p14="http://schemas.microsoft.com/office/powerpoint/2010/main" val="25305016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01F8FADD-487E-AE75-CD31-CFAD7D29B04D}"/>
              </a:ext>
            </a:extLst>
          </p:cNvPr>
          <p:cNvSpPr>
            <a:spLocks noGrp="1"/>
          </p:cNvSpPr>
          <p:nvPr>
            <p:ph type="sldNum" sz="quarter" idx="12"/>
          </p:nvPr>
        </p:nvSpPr>
        <p:spPr/>
        <p:txBody>
          <a:bodyPr/>
          <a:lstStyle/>
          <a:p>
            <a:fld id="{277DA36D-AA37-4405-B71B-D565359945B2}" type="slidenum">
              <a:rPr lang="en-IN" smtClean="0"/>
              <a:t>2</a:t>
            </a:fld>
            <a:endParaRPr lang="en-IN"/>
          </a:p>
        </p:txBody>
      </p:sp>
    </p:spTree>
    <p:extLst>
      <p:ext uri="{BB962C8B-B14F-4D97-AF65-F5344CB8AC3E}">
        <p14:creationId xmlns:p14="http://schemas.microsoft.com/office/powerpoint/2010/main" val="2760384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5FCF6-5D71-9145-BDBB-8DA440B01298}"/>
              </a:ext>
            </a:extLst>
          </p:cNvPr>
          <p:cNvSpPr>
            <a:spLocks noGrp="1"/>
          </p:cNvSpPr>
          <p:nvPr>
            <p:ph type="title"/>
          </p:nvPr>
        </p:nvSpPr>
        <p:spPr/>
        <p:txBody>
          <a:bodyPr/>
          <a:lstStyle/>
          <a:p>
            <a:r>
              <a:rPr lang="en-US" dirty="0"/>
              <a:t>Section 186 (3) – Key Points to Note</a:t>
            </a:r>
            <a:endParaRPr lang="en-IN" dirty="0"/>
          </a:p>
        </p:txBody>
      </p:sp>
      <p:graphicFrame>
        <p:nvGraphicFramePr>
          <p:cNvPr id="4" name="Content Placeholder 3">
            <a:extLst>
              <a:ext uri="{FF2B5EF4-FFF2-40B4-BE49-F238E27FC236}">
                <a16:creationId xmlns:a16="http://schemas.microsoft.com/office/drawing/2014/main" id="{611EA829-F999-3FBC-9D8A-9F9E7C3A1105}"/>
              </a:ext>
            </a:extLst>
          </p:cNvPr>
          <p:cNvGraphicFramePr>
            <a:graphicFrameLocks noGrp="1"/>
          </p:cNvGraphicFramePr>
          <p:nvPr>
            <p:ph idx="1"/>
            <p:extLst>
              <p:ext uri="{D42A27DB-BD31-4B8C-83A1-F6EECF244321}">
                <p14:modId xmlns:p14="http://schemas.microsoft.com/office/powerpoint/2010/main" val="3693656712"/>
              </p:ext>
            </p:extLst>
          </p:nvPr>
        </p:nvGraphicFramePr>
        <p:xfrm>
          <a:off x="838200" y="1825625"/>
          <a:ext cx="10515601" cy="2595880"/>
        </p:xfrm>
        <a:graphic>
          <a:graphicData uri="http://schemas.openxmlformats.org/drawingml/2006/table">
            <a:tbl>
              <a:tblPr firstRow="1" bandRow="1">
                <a:tableStyleId>{7DF18680-E054-41AD-8BC1-D1AEF772440D}</a:tableStyleId>
              </a:tblPr>
              <a:tblGrid>
                <a:gridCol w="2620617">
                  <a:extLst>
                    <a:ext uri="{9D8B030D-6E8A-4147-A177-3AD203B41FA5}">
                      <a16:colId xmlns:a16="http://schemas.microsoft.com/office/drawing/2014/main" val="2737954853"/>
                    </a:ext>
                  </a:extLst>
                </a:gridCol>
                <a:gridCol w="1973746">
                  <a:extLst>
                    <a:ext uri="{9D8B030D-6E8A-4147-A177-3AD203B41FA5}">
                      <a16:colId xmlns:a16="http://schemas.microsoft.com/office/drawing/2014/main" val="600153331"/>
                    </a:ext>
                  </a:extLst>
                </a:gridCol>
                <a:gridCol w="1973746">
                  <a:extLst>
                    <a:ext uri="{9D8B030D-6E8A-4147-A177-3AD203B41FA5}">
                      <a16:colId xmlns:a16="http://schemas.microsoft.com/office/drawing/2014/main" val="1268040553"/>
                    </a:ext>
                  </a:extLst>
                </a:gridCol>
                <a:gridCol w="1973746">
                  <a:extLst>
                    <a:ext uri="{9D8B030D-6E8A-4147-A177-3AD203B41FA5}">
                      <a16:colId xmlns:a16="http://schemas.microsoft.com/office/drawing/2014/main" val="769662970"/>
                    </a:ext>
                  </a:extLst>
                </a:gridCol>
                <a:gridCol w="1973746">
                  <a:extLst>
                    <a:ext uri="{9D8B030D-6E8A-4147-A177-3AD203B41FA5}">
                      <a16:colId xmlns:a16="http://schemas.microsoft.com/office/drawing/2014/main" val="2637483762"/>
                    </a:ext>
                  </a:extLst>
                </a:gridCol>
              </a:tblGrid>
              <a:tr h="370840">
                <a:tc>
                  <a:txBody>
                    <a:bodyPr/>
                    <a:lstStyle/>
                    <a:p>
                      <a:r>
                        <a:rPr lang="en-US" dirty="0"/>
                        <a:t>Particulars</a:t>
                      </a:r>
                      <a:endParaRPr lang="en-IN" dirty="0"/>
                    </a:p>
                  </a:txBody>
                  <a:tcPr/>
                </a:tc>
                <a:tc>
                  <a:txBody>
                    <a:bodyPr/>
                    <a:lstStyle/>
                    <a:p>
                      <a:pPr algn="ctr"/>
                      <a:r>
                        <a:rPr lang="en-US" dirty="0"/>
                        <a:t>WOS</a:t>
                      </a:r>
                      <a:endParaRPr lang="en-IN" dirty="0"/>
                    </a:p>
                  </a:txBody>
                  <a:tcPr/>
                </a:tc>
                <a:tc>
                  <a:txBody>
                    <a:bodyPr/>
                    <a:lstStyle/>
                    <a:p>
                      <a:pPr algn="ctr"/>
                      <a:r>
                        <a:rPr lang="en-US" dirty="0"/>
                        <a:t>Subsidiary</a:t>
                      </a:r>
                      <a:endParaRPr lang="en-IN" dirty="0"/>
                    </a:p>
                  </a:txBody>
                  <a:tcPr/>
                </a:tc>
                <a:tc>
                  <a:txBody>
                    <a:bodyPr/>
                    <a:lstStyle/>
                    <a:p>
                      <a:pPr algn="ctr"/>
                      <a:r>
                        <a:rPr lang="en-US" dirty="0"/>
                        <a:t>Associate</a:t>
                      </a:r>
                      <a:endParaRPr lang="en-IN" dirty="0"/>
                    </a:p>
                  </a:txBody>
                  <a:tcPr/>
                </a:tc>
                <a:tc>
                  <a:txBody>
                    <a:bodyPr/>
                    <a:lstStyle/>
                    <a:p>
                      <a:pPr algn="ctr"/>
                      <a:r>
                        <a:rPr lang="en-US" dirty="0"/>
                        <a:t>Joint venture</a:t>
                      </a:r>
                      <a:endParaRPr lang="en-IN" dirty="0"/>
                    </a:p>
                  </a:txBody>
                  <a:tcPr/>
                </a:tc>
                <a:extLst>
                  <a:ext uri="{0D108BD9-81ED-4DB2-BD59-A6C34878D82A}">
                    <a16:rowId xmlns:a16="http://schemas.microsoft.com/office/drawing/2014/main" val="48311929"/>
                  </a:ext>
                </a:extLst>
              </a:tr>
              <a:tr h="370840">
                <a:tc>
                  <a:txBody>
                    <a:bodyPr/>
                    <a:lstStyle/>
                    <a:p>
                      <a:r>
                        <a:rPr lang="en-US" dirty="0"/>
                        <a:t>Loan</a:t>
                      </a:r>
                      <a:endParaRPr lang="en-IN" dirty="0"/>
                    </a:p>
                  </a:txBody>
                  <a:tcPr/>
                </a:tc>
                <a:tc>
                  <a:txBody>
                    <a:bodyPr/>
                    <a:lstStyle/>
                    <a:p>
                      <a:pPr algn="ctr"/>
                      <a:r>
                        <a:rPr lang="en-US" dirty="0"/>
                        <a:t>Exempt</a:t>
                      </a:r>
                      <a:endParaRPr lang="en-IN" dirty="0"/>
                    </a:p>
                  </a:txBody>
                  <a:tcPr/>
                </a:tc>
                <a:tc>
                  <a:txBody>
                    <a:bodyPr/>
                    <a:lstStyle/>
                    <a:p>
                      <a:pPr algn="ctr"/>
                      <a:r>
                        <a:rPr lang="en-US" dirty="0"/>
                        <a:t>Not exempt</a:t>
                      </a:r>
                      <a:endParaRPr lang="en-IN" dirty="0"/>
                    </a:p>
                  </a:txBody>
                  <a:tcPr/>
                </a:tc>
                <a:tc>
                  <a:txBody>
                    <a:bodyPr/>
                    <a:lstStyle/>
                    <a:p>
                      <a:pPr algn="ctr"/>
                      <a:r>
                        <a:rPr lang="en-US" dirty="0"/>
                        <a:t>Not exempt</a:t>
                      </a:r>
                      <a:endParaRPr lang="en-IN" dirty="0"/>
                    </a:p>
                  </a:txBody>
                  <a:tcPr/>
                </a:tc>
                <a:tc>
                  <a:txBody>
                    <a:bodyPr/>
                    <a:lstStyle/>
                    <a:p>
                      <a:pPr algn="ctr"/>
                      <a:r>
                        <a:rPr lang="en-US" dirty="0"/>
                        <a:t>Exempt</a:t>
                      </a:r>
                      <a:endParaRPr lang="en-IN" dirty="0"/>
                    </a:p>
                  </a:txBody>
                  <a:tcPr/>
                </a:tc>
                <a:extLst>
                  <a:ext uri="{0D108BD9-81ED-4DB2-BD59-A6C34878D82A}">
                    <a16:rowId xmlns:a16="http://schemas.microsoft.com/office/drawing/2014/main" val="1267149114"/>
                  </a:ext>
                </a:extLst>
              </a:tr>
              <a:tr h="370840">
                <a:tc>
                  <a:txBody>
                    <a:bodyPr/>
                    <a:lstStyle/>
                    <a:p>
                      <a:r>
                        <a:rPr lang="en-US" dirty="0"/>
                        <a:t>Guarantee</a:t>
                      </a:r>
                      <a:endParaRPr lang="en-IN" dirty="0"/>
                    </a:p>
                  </a:txBody>
                  <a:tcPr/>
                </a:tc>
                <a:tc>
                  <a:txBody>
                    <a:bodyPr/>
                    <a:lstStyle/>
                    <a:p>
                      <a:pPr algn="ctr"/>
                      <a:r>
                        <a:rPr lang="en-US" dirty="0"/>
                        <a:t>Exempt</a:t>
                      </a:r>
                      <a:endParaRPr lang="en-IN" dirty="0"/>
                    </a:p>
                  </a:txBody>
                  <a:tcPr/>
                </a:tc>
                <a:tc>
                  <a:txBody>
                    <a:bodyPr/>
                    <a:lstStyle/>
                    <a:p>
                      <a:pPr algn="ctr"/>
                      <a:r>
                        <a:rPr lang="en-US" dirty="0"/>
                        <a:t>Not exempt</a:t>
                      </a:r>
                      <a:endParaRPr lang="en-IN" dirty="0"/>
                    </a:p>
                  </a:txBody>
                  <a:tcPr/>
                </a:tc>
                <a:tc>
                  <a:txBody>
                    <a:bodyPr/>
                    <a:lstStyle/>
                    <a:p>
                      <a:pPr algn="ctr"/>
                      <a:r>
                        <a:rPr lang="en-US" dirty="0"/>
                        <a:t>Not exempt</a:t>
                      </a:r>
                      <a:endParaRPr lang="en-IN" dirty="0"/>
                    </a:p>
                  </a:txBody>
                  <a:tcPr/>
                </a:tc>
                <a:tc>
                  <a:txBody>
                    <a:bodyPr/>
                    <a:lstStyle/>
                    <a:p>
                      <a:pPr algn="ctr"/>
                      <a:r>
                        <a:rPr lang="en-US" dirty="0"/>
                        <a:t>Exempt</a:t>
                      </a:r>
                      <a:endParaRPr lang="en-IN" dirty="0"/>
                    </a:p>
                  </a:txBody>
                  <a:tcPr/>
                </a:tc>
                <a:extLst>
                  <a:ext uri="{0D108BD9-81ED-4DB2-BD59-A6C34878D82A}">
                    <a16:rowId xmlns:a16="http://schemas.microsoft.com/office/drawing/2014/main" val="853081650"/>
                  </a:ext>
                </a:extLst>
              </a:tr>
              <a:tr h="370840">
                <a:tc>
                  <a:txBody>
                    <a:bodyPr/>
                    <a:lstStyle/>
                    <a:p>
                      <a:r>
                        <a:rPr lang="en-US" dirty="0"/>
                        <a:t>Security</a:t>
                      </a:r>
                      <a:endParaRPr lang="en-IN" dirty="0"/>
                    </a:p>
                  </a:txBody>
                  <a:tcPr/>
                </a:tc>
                <a:tc>
                  <a:txBody>
                    <a:bodyPr/>
                    <a:lstStyle/>
                    <a:p>
                      <a:pPr algn="ctr"/>
                      <a:r>
                        <a:rPr lang="en-US" dirty="0"/>
                        <a:t>Exempt</a:t>
                      </a:r>
                      <a:endParaRPr lang="en-IN" dirty="0"/>
                    </a:p>
                  </a:txBody>
                  <a:tcPr/>
                </a:tc>
                <a:tc>
                  <a:txBody>
                    <a:bodyPr/>
                    <a:lstStyle/>
                    <a:p>
                      <a:pPr algn="ctr"/>
                      <a:r>
                        <a:rPr lang="en-US" dirty="0"/>
                        <a:t>Not exempt</a:t>
                      </a:r>
                      <a:endParaRPr lang="en-IN" dirty="0"/>
                    </a:p>
                  </a:txBody>
                  <a:tcPr/>
                </a:tc>
                <a:tc>
                  <a:txBody>
                    <a:bodyPr/>
                    <a:lstStyle/>
                    <a:p>
                      <a:pPr algn="ctr"/>
                      <a:r>
                        <a:rPr lang="en-US" dirty="0"/>
                        <a:t>Not exempt</a:t>
                      </a:r>
                      <a:endParaRPr lang="en-IN" dirty="0"/>
                    </a:p>
                  </a:txBody>
                  <a:tcPr/>
                </a:tc>
                <a:tc>
                  <a:txBody>
                    <a:bodyPr/>
                    <a:lstStyle/>
                    <a:p>
                      <a:pPr algn="ctr"/>
                      <a:r>
                        <a:rPr lang="en-US" dirty="0"/>
                        <a:t>Exempt</a:t>
                      </a:r>
                      <a:endParaRPr lang="en-IN" dirty="0"/>
                    </a:p>
                  </a:txBody>
                  <a:tcPr/>
                </a:tc>
                <a:extLst>
                  <a:ext uri="{0D108BD9-81ED-4DB2-BD59-A6C34878D82A}">
                    <a16:rowId xmlns:a16="http://schemas.microsoft.com/office/drawing/2014/main" val="462111638"/>
                  </a:ext>
                </a:extLst>
              </a:tr>
              <a:tr h="370840">
                <a:tc>
                  <a:txBody>
                    <a:bodyPr/>
                    <a:lstStyle/>
                    <a:p>
                      <a:r>
                        <a:rPr lang="en-US" dirty="0"/>
                        <a:t>Debentures</a:t>
                      </a:r>
                      <a:endParaRPr lang="en-IN" dirty="0"/>
                    </a:p>
                  </a:txBody>
                  <a:tcPr/>
                </a:tc>
                <a:tc>
                  <a:txBody>
                    <a:bodyPr/>
                    <a:lstStyle/>
                    <a:p>
                      <a:pPr algn="ctr"/>
                      <a:r>
                        <a:rPr lang="en-US" dirty="0"/>
                        <a:t>Exempt</a:t>
                      </a:r>
                      <a:endParaRPr lang="en-IN" dirty="0"/>
                    </a:p>
                  </a:txBody>
                  <a:tcPr/>
                </a:tc>
                <a:tc>
                  <a:txBody>
                    <a:bodyPr/>
                    <a:lstStyle/>
                    <a:p>
                      <a:pPr algn="ctr"/>
                      <a:r>
                        <a:rPr lang="en-US" dirty="0"/>
                        <a:t>Not exempt</a:t>
                      </a:r>
                      <a:endParaRPr lang="en-IN" dirty="0"/>
                    </a:p>
                  </a:txBody>
                  <a:tcPr/>
                </a:tc>
                <a:tc>
                  <a:txBody>
                    <a:bodyPr/>
                    <a:lstStyle/>
                    <a:p>
                      <a:pPr algn="ctr"/>
                      <a:r>
                        <a:rPr lang="en-US" dirty="0"/>
                        <a:t>Not exempt</a:t>
                      </a:r>
                      <a:endParaRPr lang="en-IN" dirty="0"/>
                    </a:p>
                  </a:txBody>
                  <a:tcPr/>
                </a:tc>
                <a:tc>
                  <a:txBody>
                    <a:bodyPr/>
                    <a:lstStyle/>
                    <a:p>
                      <a:pPr algn="ctr"/>
                      <a:r>
                        <a:rPr lang="en-US" dirty="0"/>
                        <a:t>Not exempt</a:t>
                      </a:r>
                      <a:endParaRPr lang="en-IN" dirty="0"/>
                    </a:p>
                  </a:txBody>
                  <a:tcPr/>
                </a:tc>
                <a:extLst>
                  <a:ext uri="{0D108BD9-81ED-4DB2-BD59-A6C34878D82A}">
                    <a16:rowId xmlns:a16="http://schemas.microsoft.com/office/drawing/2014/main" val="673470316"/>
                  </a:ext>
                </a:extLst>
              </a:tr>
              <a:tr h="370840">
                <a:tc>
                  <a:txBody>
                    <a:bodyPr/>
                    <a:lstStyle/>
                    <a:p>
                      <a:r>
                        <a:rPr lang="en-US" dirty="0"/>
                        <a:t>Preference Shares</a:t>
                      </a:r>
                      <a:endParaRPr lang="en-IN" dirty="0"/>
                    </a:p>
                  </a:txBody>
                  <a:tcPr/>
                </a:tc>
                <a:tc>
                  <a:txBody>
                    <a:bodyPr/>
                    <a:lstStyle/>
                    <a:p>
                      <a:pPr algn="ctr"/>
                      <a:r>
                        <a:rPr lang="en-US" dirty="0"/>
                        <a:t>Exempt</a:t>
                      </a:r>
                      <a:endParaRPr lang="en-IN" dirty="0"/>
                    </a:p>
                  </a:txBody>
                  <a:tcPr/>
                </a:tc>
                <a:tc>
                  <a:txBody>
                    <a:bodyPr/>
                    <a:lstStyle/>
                    <a:p>
                      <a:pPr algn="ctr"/>
                      <a:r>
                        <a:rPr lang="en-US" dirty="0"/>
                        <a:t>Not exempt</a:t>
                      </a:r>
                      <a:endParaRPr lang="en-IN" dirty="0"/>
                    </a:p>
                  </a:txBody>
                  <a:tcPr/>
                </a:tc>
                <a:tc>
                  <a:txBody>
                    <a:bodyPr/>
                    <a:lstStyle/>
                    <a:p>
                      <a:pPr algn="ctr"/>
                      <a:r>
                        <a:rPr lang="en-US" dirty="0"/>
                        <a:t>Not exempt</a:t>
                      </a:r>
                      <a:endParaRPr lang="en-IN" dirty="0"/>
                    </a:p>
                  </a:txBody>
                  <a:tcPr/>
                </a:tc>
                <a:tc>
                  <a:txBody>
                    <a:bodyPr/>
                    <a:lstStyle/>
                    <a:p>
                      <a:pPr algn="ctr"/>
                      <a:r>
                        <a:rPr lang="en-US" dirty="0"/>
                        <a:t>Not exempt</a:t>
                      </a:r>
                      <a:endParaRPr lang="en-IN" dirty="0"/>
                    </a:p>
                  </a:txBody>
                  <a:tcPr/>
                </a:tc>
                <a:extLst>
                  <a:ext uri="{0D108BD9-81ED-4DB2-BD59-A6C34878D82A}">
                    <a16:rowId xmlns:a16="http://schemas.microsoft.com/office/drawing/2014/main" val="2891536595"/>
                  </a:ext>
                </a:extLst>
              </a:tr>
              <a:tr h="370840">
                <a:tc>
                  <a:txBody>
                    <a:bodyPr/>
                    <a:lstStyle/>
                    <a:p>
                      <a:r>
                        <a:rPr lang="en-US" dirty="0"/>
                        <a:t>Equity Shares</a:t>
                      </a:r>
                      <a:endParaRPr lang="en-IN" dirty="0"/>
                    </a:p>
                  </a:txBody>
                  <a:tcPr/>
                </a:tc>
                <a:tc>
                  <a:txBody>
                    <a:bodyPr/>
                    <a:lstStyle/>
                    <a:p>
                      <a:pPr algn="ctr"/>
                      <a:r>
                        <a:rPr lang="en-US" dirty="0"/>
                        <a:t>Exempt</a:t>
                      </a:r>
                      <a:endParaRPr lang="en-IN" dirty="0"/>
                    </a:p>
                  </a:txBody>
                  <a:tcPr/>
                </a:tc>
                <a:tc>
                  <a:txBody>
                    <a:bodyPr/>
                    <a:lstStyle/>
                    <a:p>
                      <a:pPr algn="ctr"/>
                      <a:r>
                        <a:rPr lang="en-US" dirty="0"/>
                        <a:t>Not exempt</a:t>
                      </a:r>
                      <a:endParaRPr lang="en-IN" dirty="0"/>
                    </a:p>
                  </a:txBody>
                  <a:tcPr/>
                </a:tc>
                <a:tc>
                  <a:txBody>
                    <a:bodyPr/>
                    <a:lstStyle/>
                    <a:p>
                      <a:pPr algn="ctr"/>
                      <a:r>
                        <a:rPr lang="en-US" dirty="0"/>
                        <a:t>Not exempt</a:t>
                      </a:r>
                      <a:endParaRPr lang="en-IN" dirty="0"/>
                    </a:p>
                  </a:txBody>
                  <a:tcPr/>
                </a:tc>
                <a:tc>
                  <a:txBody>
                    <a:bodyPr/>
                    <a:lstStyle/>
                    <a:p>
                      <a:pPr algn="ctr"/>
                      <a:r>
                        <a:rPr lang="en-US" dirty="0"/>
                        <a:t>Not exempt</a:t>
                      </a:r>
                      <a:endParaRPr lang="en-IN" dirty="0"/>
                    </a:p>
                  </a:txBody>
                  <a:tcPr/>
                </a:tc>
                <a:extLst>
                  <a:ext uri="{0D108BD9-81ED-4DB2-BD59-A6C34878D82A}">
                    <a16:rowId xmlns:a16="http://schemas.microsoft.com/office/drawing/2014/main" val="3253249001"/>
                  </a:ext>
                </a:extLst>
              </a:tr>
            </a:tbl>
          </a:graphicData>
        </a:graphic>
      </p:graphicFrame>
      <p:sp>
        <p:nvSpPr>
          <p:cNvPr id="5" name="Slide Number Placeholder 4">
            <a:extLst>
              <a:ext uri="{FF2B5EF4-FFF2-40B4-BE49-F238E27FC236}">
                <a16:creationId xmlns:a16="http://schemas.microsoft.com/office/drawing/2014/main" id="{95D65FE3-658F-9F4B-EA82-69E3776A94D6}"/>
              </a:ext>
            </a:extLst>
          </p:cNvPr>
          <p:cNvSpPr>
            <a:spLocks noGrp="1"/>
          </p:cNvSpPr>
          <p:nvPr>
            <p:ph type="sldNum" sz="quarter" idx="12"/>
          </p:nvPr>
        </p:nvSpPr>
        <p:spPr/>
        <p:txBody>
          <a:bodyPr/>
          <a:lstStyle/>
          <a:p>
            <a:fld id="{277DA36D-AA37-4405-B71B-D565359945B2}" type="slidenum">
              <a:rPr lang="en-IN" smtClean="0"/>
              <a:t>20</a:t>
            </a:fld>
            <a:endParaRPr lang="en-IN"/>
          </a:p>
        </p:txBody>
      </p:sp>
    </p:spTree>
    <p:extLst>
      <p:ext uri="{BB962C8B-B14F-4D97-AF65-F5344CB8AC3E}">
        <p14:creationId xmlns:p14="http://schemas.microsoft.com/office/powerpoint/2010/main" val="1561068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D345B-FCC7-D79E-03D4-8101F05DBA8A}"/>
              </a:ext>
            </a:extLst>
          </p:cNvPr>
          <p:cNvSpPr>
            <a:spLocks noGrp="1"/>
          </p:cNvSpPr>
          <p:nvPr>
            <p:ph type="title"/>
          </p:nvPr>
        </p:nvSpPr>
        <p:spPr/>
        <p:txBody>
          <a:bodyPr/>
          <a:lstStyle/>
          <a:p>
            <a:r>
              <a:rPr lang="en-US" dirty="0"/>
              <a:t>Section 186 (4) – Disclosure in FS</a:t>
            </a:r>
            <a:endParaRPr lang="en-IN" dirty="0"/>
          </a:p>
        </p:txBody>
      </p:sp>
      <p:sp>
        <p:nvSpPr>
          <p:cNvPr id="3" name="Content Placeholder 2">
            <a:extLst>
              <a:ext uri="{FF2B5EF4-FFF2-40B4-BE49-F238E27FC236}">
                <a16:creationId xmlns:a16="http://schemas.microsoft.com/office/drawing/2014/main" id="{1E879136-D6AD-99A5-189F-6FE0ED118820}"/>
              </a:ext>
            </a:extLst>
          </p:cNvPr>
          <p:cNvSpPr>
            <a:spLocks noGrp="1"/>
          </p:cNvSpPr>
          <p:nvPr>
            <p:ph idx="1"/>
          </p:nvPr>
        </p:nvSpPr>
        <p:spPr/>
        <p:txBody>
          <a:bodyPr>
            <a:normAutofit lnSpcReduction="10000"/>
          </a:bodyPr>
          <a:lstStyle/>
          <a:p>
            <a:pPr marL="0" indent="0">
              <a:buNone/>
            </a:pPr>
            <a:r>
              <a:rPr lang="en-US" b="1" u="sng" dirty="0"/>
              <a:t>Full particulars of </a:t>
            </a:r>
          </a:p>
          <a:p>
            <a:r>
              <a:rPr lang="en-US" dirty="0"/>
              <a:t>Loans given</a:t>
            </a:r>
          </a:p>
          <a:p>
            <a:r>
              <a:rPr lang="en-US" dirty="0"/>
              <a:t>Investment made</a:t>
            </a:r>
          </a:p>
          <a:p>
            <a:r>
              <a:rPr lang="en-US" dirty="0"/>
              <a:t>Guarantee given</a:t>
            </a:r>
          </a:p>
          <a:p>
            <a:r>
              <a:rPr lang="en-US" dirty="0"/>
              <a:t>Security provided</a:t>
            </a:r>
          </a:p>
          <a:p>
            <a:pPr marL="0" indent="0">
              <a:buNone/>
            </a:pPr>
            <a:endParaRPr lang="en-US" dirty="0"/>
          </a:p>
          <a:p>
            <a:pPr marL="0" indent="0">
              <a:buNone/>
            </a:pPr>
            <a:r>
              <a:rPr lang="en-US" dirty="0"/>
              <a:t>And also</a:t>
            </a:r>
          </a:p>
          <a:p>
            <a:r>
              <a:rPr lang="en-US" dirty="0"/>
              <a:t>Purpose for which the loan, guarantee or security is proposed to be utilized by the recipient</a:t>
            </a:r>
            <a:endParaRPr lang="en-IN" dirty="0"/>
          </a:p>
        </p:txBody>
      </p:sp>
      <p:sp>
        <p:nvSpPr>
          <p:cNvPr id="4" name="Slide Number Placeholder 3">
            <a:extLst>
              <a:ext uri="{FF2B5EF4-FFF2-40B4-BE49-F238E27FC236}">
                <a16:creationId xmlns:a16="http://schemas.microsoft.com/office/drawing/2014/main" id="{B701BD12-B8DB-C055-B3BB-5C4A5199D13C}"/>
              </a:ext>
            </a:extLst>
          </p:cNvPr>
          <p:cNvSpPr>
            <a:spLocks noGrp="1"/>
          </p:cNvSpPr>
          <p:nvPr>
            <p:ph type="sldNum" sz="quarter" idx="12"/>
          </p:nvPr>
        </p:nvSpPr>
        <p:spPr/>
        <p:txBody>
          <a:bodyPr/>
          <a:lstStyle/>
          <a:p>
            <a:fld id="{277DA36D-AA37-4405-B71B-D565359945B2}" type="slidenum">
              <a:rPr lang="en-IN" smtClean="0"/>
              <a:t>21</a:t>
            </a:fld>
            <a:endParaRPr lang="en-IN"/>
          </a:p>
        </p:txBody>
      </p:sp>
    </p:spTree>
    <p:extLst>
      <p:ext uri="{BB962C8B-B14F-4D97-AF65-F5344CB8AC3E}">
        <p14:creationId xmlns:p14="http://schemas.microsoft.com/office/powerpoint/2010/main" val="343814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88E15-AF3F-6FE0-1CF0-FA0D10536138}"/>
              </a:ext>
            </a:extLst>
          </p:cNvPr>
          <p:cNvSpPr>
            <a:spLocks noGrp="1"/>
          </p:cNvSpPr>
          <p:nvPr>
            <p:ph type="title"/>
          </p:nvPr>
        </p:nvSpPr>
        <p:spPr/>
        <p:txBody>
          <a:bodyPr/>
          <a:lstStyle/>
          <a:p>
            <a:r>
              <a:rPr lang="en-US" dirty="0"/>
              <a:t>Section 186 (5) – Approval Process</a:t>
            </a:r>
            <a:endParaRPr lang="en-IN" dirty="0"/>
          </a:p>
        </p:txBody>
      </p:sp>
      <p:sp>
        <p:nvSpPr>
          <p:cNvPr id="3" name="Content Placeholder 2">
            <a:extLst>
              <a:ext uri="{FF2B5EF4-FFF2-40B4-BE49-F238E27FC236}">
                <a16:creationId xmlns:a16="http://schemas.microsoft.com/office/drawing/2014/main" id="{D9973190-C979-FB1A-3F8D-50D581E9AE9E}"/>
              </a:ext>
            </a:extLst>
          </p:cNvPr>
          <p:cNvSpPr>
            <a:spLocks noGrp="1"/>
          </p:cNvSpPr>
          <p:nvPr>
            <p:ph idx="1"/>
          </p:nvPr>
        </p:nvSpPr>
        <p:spPr/>
        <p:txBody>
          <a:bodyPr/>
          <a:lstStyle/>
          <a:p>
            <a:r>
              <a:rPr lang="en-US" dirty="0"/>
              <a:t>Resolution to be only in a meeting of the Board</a:t>
            </a:r>
          </a:p>
          <a:p>
            <a:r>
              <a:rPr lang="en-US" dirty="0"/>
              <a:t>With the consent of ALL the directors present in the Board meeting</a:t>
            </a:r>
          </a:p>
          <a:p>
            <a:r>
              <a:rPr lang="en-US" dirty="0"/>
              <a:t>Prior approval of public financial institution is also required</a:t>
            </a:r>
          </a:p>
          <a:p>
            <a:pPr lvl="1"/>
            <a:r>
              <a:rPr lang="en-US" dirty="0"/>
              <a:t>Where term loan is subsisting AND</a:t>
            </a:r>
          </a:p>
          <a:p>
            <a:pPr lvl="1"/>
            <a:r>
              <a:rPr lang="en-IN" dirty="0"/>
              <a:t>The limit under sub-section (2) is being exceeded OR there is a default in repayment of loan instalment or interest</a:t>
            </a:r>
          </a:p>
        </p:txBody>
      </p:sp>
      <p:sp>
        <p:nvSpPr>
          <p:cNvPr id="4" name="Slide Number Placeholder 3">
            <a:extLst>
              <a:ext uri="{FF2B5EF4-FFF2-40B4-BE49-F238E27FC236}">
                <a16:creationId xmlns:a16="http://schemas.microsoft.com/office/drawing/2014/main" id="{990EC15A-24FE-A91B-7D16-AA7A71ED9F60}"/>
              </a:ext>
            </a:extLst>
          </p:cNvPr>
          <p:cNvSpPr>
            <a:spLocks noGrp="1"/>
          </p:cNvSpPr>
          <p:nvPr>
            <p:ph type="sldNum" sz="quarter" idx="12"/>
          </p:nvPr>
        </p:nvSpPr>
        <p:spPr/>
        <p:txBody>
          <a:bodyPr/>
          <a:lstStyle/>
          <a:p>
            <a:fld id="{277DA36D-AA37-4405-B71B-D565359945B2}" type="slidenum">
              <a:rPr lang="en-IN" smtClean="0"/>
              <a:t>22</a:t>
            </a:fld>
            <a:endParaRPr lang="en-IN"/>
          </a:p>
        </p:txBody>
      </p:sp>
    </p:spTree>
    <p:extLst>
      <p:ext uri="{BB962C8B-B14F-4D97-AF65-F5344CB8AC3E}">
        <p14:creationId xmlns:p14="http://schemas.microsoft.com/office/powerpoint/2010/main" val="2292094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45211-5603-AC2C-7264-B53F32003BB0}"/>
              </a:ext>
            </a:extLst>
          </p:cNvPr>
          <p:cNvSpPr>
            <a:spLocks noGrp="1"/>
          </p:cNvSpPr>
          <p:nvPr>
            <p:ph type="title"/>
          </p:nvPr>
        </p:nvSpPr>
        <p:spPr/>
        <p:txBody>
          <a:bodyPr/>
          <a:lstStyle/>
          <a:p>
            <a:r>
              <a:rPr lang="en-US" dirty="0"/>
              <a:t>Section 186 – Special exceptions for IFSC Companies (both public and private)</a:t>
            </a:r>
            <a:endParaRPr lang="en-IN" dirty="0"/>
          </a:p>
        </p:txBody>
      </p:sp>
      <p:sp>
        <p:nvSpPr>
          <p:cNvPr id="3" name="Content Placeholder 2">
            <a:extLst>
              <a:ext uri="{FF2B5EF4-FFF2-40B4-BE49-F238E27FC236}">
                <a16:creationId xmlns:a16="http://schemas.microsoft.com/office/drawing/2014/main" id="{D7E7BD54-6A82-D103-659E-7B3E5AB27F2E}"/>
              </a:ext>
            </a:extLst>
          </p:cNvPr>
          <p:cNvSpPr>
            <a:spLocks noGrp="1"/>
          </p:cNvSpPr>
          <p:nvPr>
            <p:ph idx="1"/>
          </p:nvPr>
        </p:nvSpPr>
        <p:spPr/>
        <p:txBody>
          <a:bodyPr/>
          <a:lstStyle/>
          <a:p>
            <a:r>
              <a:rPr lang="en-US" dirty="0"/>
              <a:t>No. of layers of investment company will not apply</a:t>
            </a:r>
          </a:p>
          <a:p>
            <a:endParaRPr lang="en-IN" dirty="0"/>
          </a:p>
          <a:p>
            <a:r>
              <a:rPr lang="en-IN" dirty="0"/>
              <a:t>Limits and member approval as per Sub Section 2 &amp; 3 shall not apply</a:t>
            </a:r>
          </a:p>
          <a:p>
            <a:endParaRPr lang="en-IN" dirty="0"/>
          </a:p>
          <a:p>
            <a:r>
              <a:rPr lang="en-IN" dirty="0"/>
              <a:t>Unlike other companies, board resolution could be even through resolution passed by circulation</a:t>
            </a:r>
          </a:p>
        </p:txBody>
      </p:sp>
      <p:sp>
        <p:nvSpPr>
          <p:cNvPr id="4" name="Slide Number Placeholder 3">
            <a:extLst>
              <a:ext uri="{FF2B5EF4-FFF2-40B4-BE49-F238E27FC236}">
                <a16:creationId xmlns:a16="http://schemas.microsoft.com/office/drawing/2014/main" id="{07DED71C-4581-FDEA-1CDA-33EE1AB6F296}"/>
              </a:ext>
            </a:extLst>
          </p:cNvPr>
          <p:cNvSpPr>
            <a:spLocks noGrp="1"/>
          </p:cNvSpPr>
          <p:nvPr>
            <p:ph type="sldNum" sz="quarter" idx="12"/>
          </p:nvPr>
        </p:nvSpPr>
        <p:spPr/>
        <p:txBody>
          <a:bodyPr/>
          <a:lstStyle/>
          <a:p>
            <a:fld id="{277DA36D-AA37-4405-B71B-D565359945B2}" type="slidenum">
              <a:rPr lang="en-IN" smtClean="0"/>
              <a:t>23</a:t>
            </a:fld>
            <a:endParaRPr lang="en-IN"/>
          </a:p>
        </p:txBody>
      </p:sp>
    </p:spTree>
    <p:extLst>
      <p:ext uri="{BB962C8B-B14F-4D97-AF65-F5344CB8AC3E}">
        <p14:creationId xmlns:p14="http://schemas.microsoft.com/office/powerpoint/2010/main" val="355142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B6EDA-5B33-D95E-A97D-5E2B0B43765B}"/>
              </a:ext>
            </a:extLst>
          </p:cNvPr>
          <p:cNvSpPr>
            <a:spLocks noGrp="1"/>
          </p:cNvSpPr>
          <p:nvPr>
            <p:ph type="title"/>
          </p:nvPr>
        </p:nvSpPr>
        <p:spPr/>
        <p:txBody>
          <a:bodyPr/>
          <a:lstStyle/>
          <a:p>
            <a:r>
              <a:rPr lang="en-US" dirty="0"/>
              <a:t>Section 186 (6) – SEBI Regulated Entities</a:t>
            </a:r>
            <a:endParaRPr lang="en-IN" dirty="0"/>
          </a:p>
        </p:txBody>
      </p:sp>
      <p:sp>
        <p:nvSpPr>
          <p:cNvPr id="3" name="Content Placeholder 2">
            <a:extLst>
              <a:ext uri="{FF2B5EF4-FFF2-40B4-BE49-F238E27FC236}">
                <a16:creationId xmlns:a16="http://schemas.microsoft.com/office/drawing/2014/main" id="{0ECCE1B9-22E3-81F7-79A2-0D941B5DF9AB}"/>
              </a:ext>
            </a:extLst>
          </p:cNvPr>
          <p:cNvSpPr>
            <a:spLocks noGrp="1"/>
          </p:cNvSpPr>
          <p:nvPr>
            <p:ph idx="1"/>
          </p:nvPr>
        </p:nvSpPr>
        <p:spPr/>
        <p:txBody>
          <a:bodyPr>
            <a:normAutofit lnSpcReduction="10000"/>
          </a:bodyPr>
          <a:lstStyle/>
          <a:p>
            <a:r>
              <a:rPr lang="en-US" dirty="0"/>
              <a:t>Financial sector intermediaries such as brokers, merchant bankers, underwriters, RTAs, portfolio managers </a:t>
            </a:r>
            <a:r>
              <a:rPr lang="en-US" dirty="0" err="1"/>
              <a:t>etc</a:t>
            </a:r>
            <a:r>
              <a:rPr lang="en-US" dirty="0"/>
              <a:t>, are regulated on borrowings etc.,</a:t>
            </a:r>
          </a:p>
          <a:p>
            <a:r>
              <a:rPr lang="en-US" dirty="0"/>
              <a:t>This provision ensures enhanced regulatory control over financial intermediaries or capital market participants, as these entities often deal with large volumes of public funds or investor assets, which could be put at risk if they engage in excessive borrowing or financial exposure.</a:t>
            </a:r>
          </a:p>
          <a:p>
            <a:r>
              <a:rPr lang="en-US" dirty="0"/>
              <a:t>These companies shall also disclose all loans or deposits in their financial statements, promoting transparency and ensuring stakeholders are fully aware of their financial exposure.</a:t>
            </a:r>
          </a:p>
          <a:p>
            <a:endParaRPr lang="en-IN" dirty="0"/>
          </a:p>
        </p:txBody>
      </p:sp>
      <p:sp>
        <p:nvSpPr>
          <p:cNvPr id="4" name="Slide Number Placeholder 3">
            <a:extLst>
              <a:ext uri="{FF2B5EF4-FFF2-40B4-BE49-F238E27FC236}">
                <a16:creationId xmlns:a16="http://schemas.microsoft.com/office/drawing/2014/main" id="{B668B0EE-26A6-0672-2DE7-0595DEC3D069}"/>
              </a:ext>
            </a:extLst>
          </p:cNvPr>
          <p:cNvSpPr>
            <a:spLocks noGrp="1"/>
          </p:cNvSpPr>
          <p:nvPr>
            <p:ph type="sldNum" sz="quarter" idx="12"/>
          </p:nvPr>
        </p:nvSpPr>
        <p:spPr/>
        <p:txBody>
          <a:bodyPr/>
          <a:lstStyle/>
          <a:p>
            <a:fld id="{277DA36D-AA37-4405-B71B-D565359945B2}" type="slidenum">
              <a:rPr lang="en-IN" smtClean="0"/>
              <a:t>24</a:t>
            </a:fld>
            <a:endParaRPr lang="en-IN"/>
          </a:p>
        </p:txBody>
      </p:sp>
    </p:spTree>
    <p:extLst>
      <p:ext uri="{BB962C8B-B14F-4D97-AF65-F5344CB8AC3E}">
        <p14:creationId xmlns:p14="http://schemas.microsoft.com/office/powerpoint/2010/main" val="96305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FE1DD-0914-31D2-4281-4F6BD9CAC3CA}"/>
              </a:ext>
            </a:extLst>
          </p:cNvPr>
          <p:cNvSpPr>
            <a:spLocks noGrp="1"/>
          </p:cNvSpPr>
          <p:nvPr>
            <p:ph type="title"/>
          </p:nvPr>
        </p:nvSpPr>
        <p:spPr/>
        <p:txBody>
          <a:bodyPr/>
          <a:lstStyle/>
          <a:p>
            <a:r>
              <a:rPr lang="en-US" dirty="0"/>
              <a:t>Section 186 (7) – Interest rate on loans</a:t>
            </a:r>
            <a:endParaRPr lang="en-IN" dirty="0"/>
          </a:p>
        </p:txBody>
      </p:sp>
      <p:sp>
        <p:nvSpPr>
          <p:cNvPr id="3" name="Content Placeholder 2">
            <a:extLst>
              <a:ext uri="{FF2B5EF4-FFF2-40B4-BE49-F238E27FC236}">
                <a16:creationId xmlns:a16="http://schemas.microsoft.com/office/drawing/2014/main" id="{522CD83D-2516-A9D7-8D57-CDA3B0FA6710}"/>
              </a:ext>
            </a:extLst>
          </p:cNvPr>
          <p:cNvSpPr>
            <a:spLocks noGrp="1"/>
          </p:cNvSpPr>
          <p:nvPr>
            <p:ph idx="1"/>
          </p:nvPr>
        </p:nvSpPr>
        <p:spPr/>
        <p:txBody>
          <a:bodyPr/>
          <a:lstStyle/>
          <a:p>
            <a:r>
              <a:rPr lang="en-US" dirty="0"/>
              <a:t>No loan to be given under this section</a:t>
            </a:r>
            <a:r>
              <a:rPr lang="en-IN" dirty="0"/>
              <a:t> at a rate of interest lower than</a:t>
            </a:r>
          </a:p>
          <a:p>
            <a:r>
              <a:rPr lang="en-US" dirty="0"/>
              <a:t>Prevailing yield of </a:t>
            </a:r>
          </a:p>
          <a:p>
            <a:pPr lvl="1"/>
            <a:r>
              <a:rPr lang="en-US" dirty="0"/>
              <a:t>one year, </a:t>
            </a:r>
          </a:p>
          <a:p>
            <a:pPr lvl="1"/>
            <a:r>
              <a:rPr lang="en-US" dirty="0"/>
              <a:t>three year, </a:t>
            </a:r>
          </a:p>
          <a:p>
            <a:pPr lvl="1"/>
            <a:r>
              <a:rPr lang="en-US" dirty="0"/>
              <a:t>five year or </a:t>
            </a:r>
          </a:p>
          <a:p>
            <a:pPr lvl="1"/>
            <a:r>
              <a:rPr lang="en-US" dirty="0"/>
              <a:t>ten year </a:t>
            </a:r>
          </a:p>
          <a:p>
            <a:r>
              <a:rPr lang="en-US" dirty="0"/>
              <a:t>Government Security closest to the tenor of the loan</a:t>
            </a:r>
          </a:p>
          <a:p>
            <a:r>
              <a:rPr lang="en-US" dirty="0"/>
              <a:t>Exception provided – where more than 26% holding by CG / SG or both, for funding Industrial Research and Development projects </a:t>
            </a:r>
          </a:p>
        </p:txBody>
      </p:sp>
      <p:sp>
        <p:nvSpPr>
          <p:cNvPr id="4" name="Slide Number Placeholder 3">
            <a:extLst>
              <a:ext uri="{FF2B5EF4-FFF2-40B4-BE49-F238E27FC236}">
                <a16:creationId xmlns:a16="http://schemas.microsoft.com/office/drawing/2014/main" id="{90344213-28E7-5E76-A69A-958BD01D645F}"/>
              </a:ext>
            </a:extLst>
          </p:cNvPr>
          <p:cNvSpPr>
            <a:spLocks noGrp="1"/>
          </p:cNvSpPr>
          <p:nvPr>
            <p:ph type="sldNum" sz="quarter" idx="12"/>
          </p:nvPr>
        </p:nvSpPr>
        <p:spPr/>
        <p:txBody>
          <a:bodyPr/>
          <a:lstStyle/>
          <a:p>
            <a:fld id="{277DA36D-AA37-4405-B71B-D565359945B2}" type="slidenum">
              <a:rPr lang="en-IN" smtClean="0"/>
              <a:t>25</a:t>
            </a:fld>
            <a:endParaRPr lang="en-IN"/>
          </a:p>
        </p:txBody>
      </p:sp>
    </p:spTree>
    <p:extLst>
      <p:ext uri="{BB962C8B-B14F-4D97-AF65-F5344CB8AC3E}">
        <p14:creationId xmlns:p14="http://schemas.microsoft.com/office/powerpoint/2010/main" val="7675919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10A2C-B520-00C8-5ED0-32EBF95943E4}"/>
              </a:ext>
            </a:extLst>
          </p:cNvPr>
          <p:cNvSpPr>
            <a:spLocks noGrp="1"/>
          </p:cNvSpPr>
          <p:nvPr>
            <p:ph type="title"/>
          </p:nvPr>
        </p:nvSpPr>
        <p:spPr/>
        <p:txBody>
          <a:bodyPr/>
          <a:lstStyle/>
          <a:p>
            <a:r>
              <a:rPr lang="en-US" dirty="0"/>
              <a:t>Does 186 (7) apply to all loans?</a:t>
            </a:r>
            <a:endParaRPr lang="en-IN" dirty="0"/>
          </a:p>
        </p:txBody>
      </p:sp>
      <p:sp>
        <p:nvSpPr>
          <p:cNvPr id="3" name="Content Placeholder 2">
            <a:extLst>
              <a:ext uri="{FF2B5EF4-FFF2-40B4-BE49-F238E27FC236}">
                <a16:creationId xmlns:a16="http://schemas.microsoft.com/office/drawing/2014/main" id="{B9DF8DBD-BB86-B4B9-D40A-2DEF472A64E7}"/>
              </a:ext>
            </a:extLst>
          </p:cNvPr>
          <p:cNvSpPr>
            <a:spLocks noGrp="1"/>
          </p:cNvSpPr>
          <p:nvPr>
            <p:ph idx="1"/>
          </p:nvPr>
        </p:nvSpPr>
        <p:spPr/>
        <p:txBody>
          <a:bodyPr/>
          <a:lstStyle/>
          <a:p>
            <a:r>
              <a:rPr lang="en-US" dirty="0"/>
              <a:t>One interpretation – yes</a:t>
            </a:r>
          </a:p>
          <a:p>
            <a:r>
              <a:rPr lang="en-US" dirty="0"/>
              <a:t>Another interpretation</a:t>
            </a:r>
          </a:p>
          <a:p>
            <a:pPr lvl="1"/>
            <a:r>
              <a:rPr lang="en-US" dirty="0"/>
              <a:t>186 (7) starts with “No loan shall be given </a:t>
            </a:r>
            <a:r>
              <a:rPr lang="en-US" b="1" u="sng" dirty="0"/>
              <a:t>under this section</a:t>
            </a:r>
            <a:r>
              <a:rPr lang="en-US" dirty="0"/>
              <a:t>…”</a:t>
            </a:r>
          </a:p>
          <a:p>
            <a:pPr lvl="1"/>
            <a:r>
              <a:rPr lang="en-US" dirty="0"/>
              <a:t>Exemption provided to WOS from 186 (3) – proviso says this sub-section will not apply</a:t>
            </a:r>
          </a:p>
          <a:p>
            <a:pPr lvl="1"/>
            <a:r>
              <a:rPr lang="en-US" dirty="0"/>
              <a:t>Thus, if the loan is not covered under Section 186 (3), then the loan to such WOS could be construed as not a loan under this section</a:t>
            </a:r>
          </a:p>
          <a:p>
            <a:pPr lvl="1"/>
            <a:r>
              <a:rPr lang="en-US" dirty="0"/>
              <a:t>Thus, 186 (7) will also not apply</a:t>
            </a:r>
          </a:p>
          <a:p>
            <a:r>
              <a:rPr lang="en-US" b="1" i="1" dirty="0"/>
              <a:t>My view is that 186 (3) exemption is only for that sub-section and other sub-sections clearly apply.</a:t>
            </a:r>
            <a:endParaRPr lang="en-IN" b="1" i="1" dirty="0"/>
          </a:p>
        </p:txBody>
      </p:sp>
      <p:sp>
        <p:nvSpPr>
          <p:cNvPr id="4" name="Slide Number Placeholder 3">
            <a:extLst>
              <a:ext uri="{FF2B5EF4-FFF2-40B4-BE49-F238E27FC236}">
                <a16:creationId xmlns:a16="http://schemas.microsoft.com/office/drawing/2014/main" id="{5D7F943F-D568-A0E1-14E6-F69652131D73}"/>
              </a:ext>
            </a:extLst>
          </p:cNvPr>
          <p:cNvSpPr>
            <a:spLocks noGrp="1"/>
          </p:cNvSpPr>
          <p:nvPr>
            <p:ph type="sldNum" sz="quarter" idx="12"/>
          </p:nvPr>
        </p:nvSpPr>
        <p:spPr/>
        <p:txBody>
          <a:bodyPr/>
          <a:lstStyle/>
          <a:p>
            <a:fld id="{277DA36D-AA37-4405-B71B-D565359945B2}" type="slidenum">
              <a:rPr lang="en-IN" smtClean="0"/>
              <a:t>26</a:t>
            </a:fld>
            <a:endParaRPr lang="en-IN"/>
          </a:p>
        </p:txBody>
      </p:sp>
    </p:spTree>
    <p:extLst>
      <p:ext uri="{BB962C8B-B14F-4D97-AF65-F5344CB8AC3E}">
        <p14:creationId xmlns:p14="http://schemas.microsoft.com/office/powerpoint/2010/main" val="24076883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428AC-8B59-1641-14F5-F645674BF3F4}"/>
              </a:ext>
            </a:extLst>
          </p:cNvPr>
          <p:cNvSpPr>
            <a:spLocks noGrp="1"/>
          </p:cNvSpPr>
          <p:nvPr>
            <p:ph type="title"/>
          </p:nvPr>
        </p:nvSpPr>
        <p:spPr/>
        <p:txBody>
          <a:bodyPr/>
          <a:lstStyle/>
          <a:p>
            <a:r>
              <a:rPr lang="en-US" dirty="0"/>
              <a:t>186(7) and loan to a foreign entity</a:t>
            </a:r>
            <a:endParaRPr lang="en-IN" dirty="0"/>
          </a:p>
        </p:txBody>
      </p:sp>
      <p:sp>
        <p:nvSpPr>
          <p:cNvPr id="3" name="Content Placeholder 2">
            <a:extLst>
              <a:ext uri="{FF2B5EF4-FFF2-40B4-BE49-F238E27FC236}">
                <a16:creationId xmlns:a16="http://schemas.microsoft.com/office/drawing/2014/main" id="{7A5D6BF6-03A0-AB0C-AD74-4DB91109C151}"/>
              </a:ext>
            </a:extLst>
          </p:cNvPr>
          <p:cNvSpPr>
            <a:spLocks noGrp="1"/>
          </p:cNvSpPr>
          <p:nvPr>
            <p:ph idx="1"/>
          </p:nvPr>
        </p:nvSpPr>
        <p:spPr/>
        <p:txBody>
          <a:bodyPr>
            <a:normAutofit fontScale="70000" lnSpcReduction="20000"/>
          </a:bodyPr>
          <a:lstStyle/>
          <a:p>
            <a:r>
              <a:rPr lang="en-US" dirty="0"/>
              <a:t>Transfer Pricing thresholds when the loan is made in other currencies could be different from the 186 (7) requirement</a:t>
            </a:r>
          </a:p>
          <a:p>
            <a:r>
              <a:rPr lang="en-IN" dirty="0"/>
              <a:t>There is, thus a difficulty from a practical perspective to apply the rates on Government Securities</a:t>
            </a:r>
          </a:p>
          <a:p>
            <a:pPr marL="0" indent="0">
              <a:buNone/>
            </a:pPr>
            <a:r>
              <a:rPr lang="en-IN" b="1" u="sng" dirty="0"/>
              <a:t>Possible approach</a:t>
            </a:r>
          </a:p>
          <a:p>
            <a:r>
              <a:rPr lang="en-US" b="1" dirty="0"/>
              <a:t>Benchmark Rate: </a:t>
            </a:r>
            <a:r>
              <a:rPr lang="en-US" dirty="0"/>
              <a:t>The interest rate should not be lower than the prevailing yield of Indian government securities (in INR) for a comparable maturity. However, since the loan is in USD, adjustments may be required based on currency risk and exchange rate fluctuations.</a:t>
            </a:r>
          </a:p>
          <a:p>
            <a:r>
              <a:rPr lang="en-US" b="1" dirty="0"/>
              <a:t>International Benchmarking: </a:t>
            </a:r>
            <a:r>
              <a:rPr lang="en-US" dirty="0"/>
              <a:t>You may consider referencing international benchmarks like SOFR (Secured Overnight Financing Rate) for USD loans, adding a margin to reflect the risk premium over the Indian G-Sec rate to maintain compliance.</a:t>
            </a:r>
          </a:p>
          <a:p>
            <a:r>
              <a:rPr lang="en-US" b="1" dirty="0"/>
              <a:t>Additional Factors: </a:t>
            </a:r>
            <a:r>
              <a:rPr lang="en-US" dirty="0"/>
              <a:t>Ensure that the interest rate accounts for risks related to foreign exchange and credit risk of the borrowing entity. Legal and regulatory advice should be sought to determine the precise rate applicable for cross-border loans to ensure compliance with Section 186(7).</a:t>
            </a:r>
          </a:p>
        </p:txBody>
      </p:sp>
      <p:sp>
        <p:nvSpPr>
          <p:cNvPr id="4" name="Slide Number Placeholder 3">
            <a:extLst>
              <a:ext uri="{FF2B5EF4-FFF2-40B4-BE49-F238E27FC236}">
                <a16:creationId xmlns:a16="http://schemas.microsoft.com/office/drawing/2014/main" id="{9C272279-B930-E45C-11DA-03B64CAC9089}"/>
              </a:ext>
            </a:extLst>
          </p:cNvPr>
          <p:cNvSpPr>
            <a:spLocks noGrp="1"/>
          </p:cNvSpPr>
          <p:nvPr>
            <p:ph type="sldNum" sz="quarter" idx="12"/>
          </p:nvPr>
        </p:nvSpPr>
        <p:spPr/>
        <p:txBody>
          <a:bodyPr/>
          <a:lstStyle/>
          <a:p>
            <a:fld id="{277DA36D-AA37-4405-B71B-D565359945B2}" type="slidenum">
              <a:rPr lang="en-IN" smtClean="0"/>
              <a:t>27</a:t>
            </a:fld>
            <a:endParaRPr lang="en-IN"/>
          </a:p>
        </p:txBody>
      </p:sp>
    </p:spTree>
    <p:extLst>
      <p:ext uri="{BB962C8B-B14F-4D97-AF65-F5344CB8AC3E}">
        <p14:creationId xmlns:p14="http://schemas.microsoft.com/office/powerpoint/2010/main" val="4708435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AC046-C2A1-12BC-4166-C4C9AE69243A}"/>
              </a:ext>
            </a:extLst>
          </p:cNvPr>
          <p:cNvSpPr>
            <a:spLocks noGrp="1"/>
          </p:cNvSpPr>
          <p:nvPr>
            <p:ph type="title"/>
          </p:nvPr>
        </p:nvSpPr>
        <p:spPr/>
        <p:txBody>
          <a:bodyPr/>
          <a:lstStyle/>
          <a:p>
            <a:r>
              <a:rPr lang="en-US" dirty="0"/>
              <a:t>Section 186 (8) – Restriction on Certain Companies</a:t>
            </a:r>
            <a:endParaRPr lang="en-IN" dirty="0"/>
          </a:p>
        </p:txBody>
      </p:sp>
      <p:sp>
        <p:nvSpPr>
          <p:cNvPr id="3" name="Content Placeholder 2">
            <a:extLst>
              <a:ext uri="{FF2B5EF4-FFF2-40B4-BE49-F238E27FC236}">
                <a16:creationId xmlns:a16="http://schemas.microsoft.com/office/drawing/2014/main" id="{6F60E489-4400-6433-011F-30FF490F947E}"/>
              </a:ext>
            </a:extLst>
          </p:cNvPr>
          <p:cNvSpPr>
            <a:spLocks noGrp="1"/>
          </p:cNvSpPr>
          <p:nvPr>
            <p:ph idx="1"/>
          </p:nvPr>
        </p:nvSpPr>
        <p:spPr/>
        <p:txBody>
          <a:bodyPr/>
          <a:lstStyle/>
          <a:p>
            <a:r>
              <a:rPr lang="en-US" dirty="0"/>
              <a:t>Company in default in repayment of deposits or payment of interest thereon</a:t>
            </a:r>
          </a:p>
          <a:p>
            <a:pPr lvl="1"/>
            <a:r>
              <a:rPr lang="en-US" dirty="0"/>
              <a:t>Whether such deposits were taken after the commencement of 2013 Act or not</a:t>
            </a:r>
          </a:p>
          <a:p>
            <a:r>
              <a:rPr lang="en-IN" dirty="0"/>
              <a:t>Until such default is subsisting</a:t>
            </a:r>
          </a:p>
          <a:p>
            <a:r>
              <a:rPr lang="en-IN" dirty="0"/>
              <a:t>Not permitted to</a:t>
            </a:r>
          </a:p>
          <a:p>
            <a:pPr lvl="1"/>
            <a:r>
              <a:rPr lang="en-IN" dirty="0"/>
              <a:t>Give any loans</a:t>
            </a:r>
          </a:p>
          <a:p>
            <a:pPr lvl="1"/>
            <a:r>
              <a:rPr lang="en-IN" dirty="0"/>
              <a:t>Provide any guarantee or Security</a:t>
            </a:r>
          </a:p>
          <a:p>
            <a:pPr lvl="1"/>
            <a:r>
              <a:rPr lang="en-IN" dirty="0"/>
              <a:t>Make any investment</a:t>
            </a:r>
          </a:p>
        </p:txBody>
      </p:sp>
      <p:sp>
        <p:nvSpPr>
          <p:cNvPr id="4" name="Slide Number Placeholder 3">
            <a:extLst>
              <a:ext uri="{FF2B5EF4-FFF2-40B4-BE49-F238E27FC236}">
                <a16:creationId xmlns:a16="http://schemas.microsoft.com/office/drawing/2014/main" id="{5C0BC8CA-CD88-5EAE-F66B-71111267010B}"/>
              </a:ext>
            </a:extLst>
          </p:cNvPr>
          <p:cNvSpPr>
            <a:spLocks noGrp="1"/>
          </p:cNvSpPr>
          <p:nvPr>
            <p:ph type="sldNum" sz="quarter" idx="12"/>
          </p:nvPr>
        </p:nvSpPr>
        <p:spPr/>
        <p:txBody>
          <a:bodyPr/>
          <a:lstStyle/>
          <a:p>
            <a:fld id="{277DA36D-AA37-4405-B71B-D565359945B2}" type="slidenum">
              <a:rPr lang="en-IN" smtClean="0"/>
              <a:t>28</a:t>
            </a:fld>
            <a:endParaRPr lang="en-IN"/>
          </a:p>
        </p:txBody>
      </p:sp>
    </p:spTree>
    <p:extLst>
      <p:ext uri="{BB962C8B-B14F-4D97-AF65-F5344CB8AC3E}">
        <p14:creationId xmlns:p14="http://schemas.microsoft.com/office/powerpoint/2010/main" val="419155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4F52E-979A-7E53-2F07-07D6FB137592}"/>
              </a:ext>
            </a:extLst>
          </p:cNvPr>
          <p:cNvSpPr>
            <a:spLocks noGrp="1"/>
          </p:cNvSpPr>
          <p:nvPr>
            <p:ph type="title"/>
          </p:nvPr>
        </p:nvSpPr>
        <p:spPr/>
        <p:txBody>
          <a:bodyPr/>
          <a:lstStyle/>
          <a:p>
            <a:r>
              <a:rPr lang="en-US" dirty="0"/>
              <a:t>Section 186 (9) &amp; (10) - Records</a:t>
            </a:r>
            <a:endParaRPr lang="en-IN" dirty="0"/>
          </a:p>
        </p:txBody>
      </p:sp>
      <p:sp>
        <p:nvSpPr>
          <p:cNvPr id="3" name="Content Placeholder 2">
            <a:extLst>
              <a:ext uri="{FF2B5EF4-FFF2-40B4-BE49-F238E27FC236}">
                <a16:creationId xmlns:a16="http://schemas.microsoft.com/office/drawing/2014/main" id="{44C93947-60A1-F4BE-9387-F48669BD77FC}"/>
              </a:ext>
            </a:extLst>
          </p:cNvPr>
          <p:cNvSpPr>
            <a:spLocks noGrp="1"/>
          </p:cNvSpPr>
          <p:nvPr>
            <p:ph idx="1"/>
          </p:nvPr>
        </p:nvSpPr>
        <p:spPr/>
        <p:txBody>
          <a:bodyPr/>
          <a:lstStyle/>
          <a:p>
            <a:r>
              <a:rPr lang="en-US" dirty="0"/>
              <a:t>Register of Loans, Guarantees, Security and Investments to be maintained</a:t>
            </a:r>
          </a:p>
          <a:p>
            <a:pPr lvl="1"/>
            <a:r>
              <a:rPr lang="en-US" dirty="0"/>
              <a:t>At the registered office of the company</a:t>
            </a:r>
          </a:p>
          <a:p>
            <a:endParaRPr lang="en-US" dirty="0"/>
          </a:p>
          <a:p>
            <a:r>
              <a:rPr lang="en-US" dirty="0"/>
              <a:t>Open for inspection</a:t>
            </a:r>
          </a:p>
          <a:p>
            <a:r>
              <a:rPr lang="en-US" dirty="0"/>
              <a:t>Extracts may be taken by members / Copies can be sought by members</a:t>
            </a:r>
            <a:endParaRPr lang="en-IN" dirty="0"/>
          </a:p>
        </p:txBody>
      </p:sp>
      <p:sp>
        <p:nvSpPr>
          <p:cNvPr id="4" name="Slide Number Placeholder 3">
            <a:extLst>
              <a:ext uri="{FF2B5EF4-FFF2-40B4-BE49-F238E27FC236}">
                <a16:creationId xmlns:a16="http://schemas.microsoft.com/office/drawing/2014/main" id="{B392F321-184E-3AA7-BA73-5505F28131EA}"/>
              </a:ext>
            </a:extLst>
          </p:cNvPr>
          <p:cNvSpPr>
            <a:spLocks noGrp="1"/>
          </p:cNvSpPr>
          <p:nvPr>
            <p:ph type="sldNum" sz="quarter" idx="12"/>
          </p:nvPr>
        </p:nvSpPr>
        <p:spPr/>
        <p:txBody>
          <a:bodyPr/>
          <a:lstStyle/>
          <a:p>
            <a:fld id="{277DA36D-AA37-4405-B71B-D565359945B2}" type="slidenum">
              <a:rPr lang="en-IN" smtClean="0"/>
              <a:t>29</a:t>
            </a:fld>
            <a:endParaRPr lang="en-IN"/>
          </a:p>
        </p:txBody>
      </p:sp>
    </p:spTree>
    <p:extLst>
      <p:ext uri="{BB962C8B-B14F-4D97-AF65-F5344CB8AC3E}">
        <p14:creationId xmlns:p14="http://schemas.microsoft.com/office/powerpoint/2010/main" val="3620543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1C939-E2F3-7C0C-034A-7F4D8238070A}"/>
              </a:ext>
            </a:extLst>
          </p:cNvPr>
          <p:cNvSpPr>
            <a:spLocks noGrp="1"/>
          </p:cNvSpPr>
          <p:nvPr>
            <p:ph type="title"/>
          </p:nvPr>
        </p:nvSpPr>
        <p:spPr/>
        <p:txBody>
          <a:bodyPr/>
          <a:lstStyle/>
          <a:p>
            <a:r>
              <a:rPr lang="en-US" dirty="0"/>
              <a:t>Section 185 (1) - Prohibition</a:t>
            </a:r>
            <a:endParaRPr lang="en-IN" dirty="0"/>
          </a:p>
        </p:txBody>
      </p:sp>
      <p:sp>
        <p:nvSpPr>
          <p:cNvPr id="3" name="Content Placeholder 2">
            <a:extLst>
              <a:ext uri="{FF2B5EF4-FFF2-40B4-BE49-F238E27FC236}">
                <a16:creationId xmlns:a16="http://schemas.microsoft.com/office/drawing/2014/main" id="{FE96241F-1D17-057C-7F6D-86D13D28E273}"/>
              </a:ext>
            </a:extLst>
          </p:cNvPr>
          <p:cNvSpPr>
            <a:spLocks noGrp="1"/>
          </p:cNvSpPr>
          <p:nvPr>
            <p:ph idx="1"/>
          </p:nvPr>
        </p:nvSpPr>
        <p:spPr/>
        <p:txBody>
          <a:bodyPr>
            <a:normAutofit lnSpcReduction="10000"/>
          </a:bodyPr>
          <a:lstStyle/>
          <a:p>
            <a:r>
              <a:rPr lang="en-US" dirty="0"/>
              <a:t>Applies to</a:t>
            </a:r>
          </a:p>
          <a:p>
            <a:pPr lvl="1"/>
            <a:r>
              <a:rPr lang="en-US" dirty="0"/>
              <a:t>All companies</a:t>
            </a:r>
          </a:p>
          <a:p>
            <a:r>
              <a:rPr lang="en-US" dirty="0"/>
              <a:t>Covers</a:t>
            </a:r>
          </a:p>
          <a:p>
            <a:pPr lvl="1"/>
            <a:r>
              <a:rPr lang="en-US" dirty="0"/>
              <a:t>Advance any loan (including loan represented by book debt), give any guarantee, provide security</a:t>
            </a:r>
          </a:p>
          <a:p>
            <a:r>
              <a:rPr lang="en-US" dirty="0"/>
              <a:t>Extends to</a:t>
            </a:r>
          </a:p>
          <a:p>
            <a:pPr lvl="1"/>
            <a:r>
              <a:rPr lang="en-US" dirty="0"/>
              <a:t>Direct as well as indirect lending</a:t>
            </a:r>
          </a:p>
          <a:p>
            <a:r>
              <a:rPr lang="en-US" dirty="0"/>
              <a:t>Parties</a:t>
            </a:r>
          </a:p>
          <a:p>
            <a:pPr lvl="1"/>
            <a:r>
              <a:rPr lang="en-US" dirty="0"/>
              <a:t>Any director or his partner or his relative</a:t>
            </a:r>
          </a:p>
          <a:p>
            <a:pPr lvl="1"/>
            <a:r>
              <a:rPr lang="en-US" dirty="0"/>
              <a:t>Any director of holding company, his partner or relative</a:t>
            </a:r>
          </a:p>
          <a:p>
            <a:pPr lvl="1"/>
            <a:r>
              <a:rPr lang="en-US" dirty="0"/>
              <a:t>Any firm in which such director or his relative is a partner</a:t>
            </a:r>
            <a:endParaRPr lang="en-IN" dirty="0"/>
          </a:p>
        </p:txBody>
      </p:sp>
      <p:sp>
        <p:nvSpPr>
          <p:cNvPr id="4" name="Slide Number Placeholder 3">
            <a:extLst>
              <a:ext uri="{FF2B5EF4-FFF2-40B4-BE49-F238E27FC236}">
                <a16:creationId xmlns:a16="http://schemas.microsoft.com/office/drawing/2014/main" id="{BAFDEE91-A291-7D77-5AA9-CCD3C716FBF9}"/>
              </a:ext>
            </a:extLst>
          </p:cNvPr>
          <p:cNvSpPr>
            <a:spLocks noGrp="1"/>
          </p:cNvSpPr>
          <p:nvPr>
            <p:ph type="sldNum" sz="quarter" idx="12"/>
          </p:nvPr>
        </p:nvSpPr>
        <p:spPr/>
        <p:txBody>
          <a:bodyPr/>
          <a:lstStyle/>
          <a:p>
            <a:fld id="{277DA36D-AA37-4405-B71B-D565359945B2}" type="slidenum">
              <a:rPr lang="en-IN" smtClean="0"/>
              <a:t>3</a:t>
            </a:fld>
            <a:endParaRPr lang="en-IN"/>
          </a:p>
        </p:txBody>
      </p:sp>
    </p:spTree>
    <p:extLst>
      <p:ext uri="{BB962C8B-B14F-4D97-AF65-F5344CB8AC3E}">
        <p14:creationId xmlns:p14="http://schemas.microsoft.com/office/powerpoint/2010/main" val="17614790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0EB22-C386-8575-4083-B064FBC5B8A6}"/>
              </a:ext>
            </a:extLst>
          </p:cNvPr>
          <p:cNvSpPr>
            <a:spLocks noGrp="1"/>
          </p:cNvSpPr>
          <p:nvPr>
            <p:ph type="title"/>
          </p:nvPr>
        </p:nvSpPr>
        <p:spPr/>
        <p:txBody>
          <a:bodyPr/>
          <a:lstStyle/>
          <a:p>
            <a:r>
              <a:rPr lang="en-US" dirty="0"/>
              <a:t>Section 186 (13) - Penalties</a:t>
            </a:r>
            <a:endParaRPr lang="en-IN" dirty="0"/>
          </a:p>
        </p:txBody>
      </p:sp>
      <p:sp>
        <p:nvSpPr>
          <p:cNvPr id="3" name="Content Placeholder 2">
            <a:extLst>
              <a:ext uri="{FF2B5EF4-FFF2-40B4-BE49-F238E27FC236}">
                <a16:creationId xmlns:a16="http://schemas.microsoft.com/office/drawing/2014/main" id="{2E7C7D11-37C0-25DA-6B01-BB0CD0CE6CAB}"/>
              </a:ext>
            </a:extLst>
          </p:cNvPr>
          <p:cNvSpPr>
            <a:spLocks noGrp="1"/>
          </p:cNvSpPr>
          <p:nvPr>
            <p:ph idx="1"/>
          </p:nvPr>
        </p:nvSpPr>
        <p:spPr/>
        <p:txBody>
          <a:bodyPr/>
          <a:lstStyle/>
          <a:p>
            <a:r>
              <a:rPr lang="en-US" dirty="0"/>
              <a:t>Company</a:t>
            </a:r>
          </a:p>
          <a:p>
            <a:pPr lvl="1"/>
            <a:r>
              <a:rPr lang="en-US" dirty="0"/>
              <a:t>Fine of 25 K to 5 lakhs</a:t>
            </a:r>
          </a:p>
          <a:p>
            <a:endParaRPr lang="en-US" dirty="0"/>
          </a:p>
          <a:p>
            <a:r>
              <a:rPr lang="en-US" dirty="0"/>
              <a:t>Every officer in default</a:t>
            </a:r>
          </a:p>
          <a:p>
            <a:pPr lvl="1"/>
            <a:r>
              <a:rPr lang="en-US" dirty="0"/>
              <a:t>Imprisonment </a:t>
            </a:r>
            <a:r>
              <a:rPr lang="en-US" dirty="0" err="1"/>
              <a:t>upto</a:t>
            </a:r>
            <a:r>
              <a:rPr lang="en-US" dirty="0"/>
              <a:t> 2 years </a:t>
            </a:r>
            <a:r>
              <a:rPr lang="en-US" b="1" dirty="0"/>
              <a:t>AND</a:t>
            </a:r>
          </a:p>
          <a:p>
            <a:pPr lvl="1"/>
            <a:r>
              <a:rPr lang="en-US" dirty="0"/>
              <a:t>Fine of 25 lakhs to 1 lakh</a:t>
            </a:r>
          </a:p>
        </p:txBody>
      </p:sp>
      <p:sp>
        <p:nvSpPr>
          <p:cNvPr id="4" name="Slide Number Placeholder 3">
            <a:extLst>
              <a:ext uri="{FF2B5EF4-FFF2-40B4-BE49-F238E27FC236}">
                <a16:creationId xmlns:a16="http://schemas.microsoft.com/office/drawing/2014/main" id="{3E602302-499F-93F7-BB32-56A4E6D224D6}"/>
              </a:ext>
            </a:extLst>
          </p:cNvPr>
          <p:cNvSpPr>
            <a:spLocks noGrp="1"/>
          </p:cNvSpPr>
          <p:nvPr>
            <p:ph type="sldNum" sz="quarter" idx="12"/>
          </p:nvPr>
        </p:nvSpPr>
        <p:spPr/>
        <p:txBody>
          <a:bodyPr/>
          <a:lstStyle/>
          <a:p>
            <a:fld id="{277DA36D-AA37-4405-B71B-D565359945B2}" type="slidenum">
              <a:rPr lang="en-IN" smtClean="0"/>
              <a:t>30</a:t>
            </a:fld>
            <a:endParaRPr lang="en-IN"/>
          </a:p>
        </p:txBody>
      </p:sp>
    </p:spTree>
    <p:extLst>
      <p:ext uri="{BB962C8B-B14F-4D97-AF65-F5344CB8AC3E}">
        <p14:creationId xmlns:p14="http://schemas.microsoft.com/office/powerpoint/2010/main" val="18476533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77267-D402-1668-F3A0-6009D0F2E25A}"/>
              </a:ext>
            </a:extLst>
          </p:cNvPr>
          <p:cNvSpPr>
            <a:spLocks noGrp="1"/>
          </p:cNvSpPr>
          <p:nvPr>
            <p:ph type="title"/>
          </p:nvPr>
        </p:nvSpPr>
        <p:spPr/>
        <p:txBody>
          <a:bodyPr/>
          <a:lstStyle/>
          <a:p>
            <a:r>
              <a:rPr lang="en-US" dirty="0"/>
              <a:t>Can Deposits be treated as Loans</a:t>
            </a:r>
            <a:endParaRPr lang="en-IN" dirty="0"/>
          </a:p>
        </p:txBody>
      </p:sp>
      <p:sp>
        <p:nvSpPr>
          <p:cNvPr id="3" name="Content Placeholder 2">
            <a:extLst>
              <a:ext uri="{FF2B5EF4-FFF2-40B4-BE49-F238E27FC236}">
                <a16:creationId xmlns:a16="http://schemas.microsoft.com/office/drawing/2014/main" id="{3E44A711-CF51-383D-0644-305497B1790E}"/>
              </a:ext>
            </a:extLst>
          </p:cNvPr>
          <p:cNvSpPr>
            <a:spLocks noGrp="1"/>
          </p:cNvSpPr>
          <p:nvPr>
            <p:ph idx="1"/>
          </p:nvPr>
        </p:nvSpPr>
        <p:spPr/>
        <p:txBody>
          <a:bodyPr>
            <a:normAutofit fontScale="85000" lnSpcReduction="20000"/>
          </a:bodyPr>
          <a:lstStyle/>
          <a:p>
            <a:r>
              <a:rPr lang="en-US" dirty="0"/>
              <a:t>Key Insights from </a:t>
            </a:r>
            <a:r>
              <a:rPr lang="en-US" b="1" dirty="0"/>
              <a:t>Dr. Freddie </a:t>
            </a:r>
            <a:r>
              <a:rPr lang="en-US" b="1" dirty="0" err="1"/>
              <a:t>Ardeshir</a:t>
            </a:r>
            <a:r>
              <a:rPr lang="en-US" b="1" dirty="0"/>
              <a:t> Mehta v. Union of India </a:t>
            </a:r>
            <a:r>
              <a:rPr lang="en-US" dirty="0"/>
              <a:t>(Bombay High Court)</a:t>
            </a:r>
          </a:p>
          <a:p>
            <a:r>
              <a:rPr lang="en-US" dirty="0"/>
              <a:t>Distinction Between Loan and Deposit:</a:t>
            </a:r>
          </a:p>
          <a:p>
            <a:pPr lvl="1"/>
            <a:r>
              <a:rPr lang="en-US" b="1" dirty="0"/>
              <a:t>Loan</a:t>
            </a:r>
            <a:r>
              <a:rPr lang="en-US" dirty="0"/>
              <a:t>: A sum of money lent with a </a:t>
            </a:r>
            <a:r>
              <a:rPr lang="en-US" b="1" dirty="0"/>
              <a:t>commitment to repay </a:t>
            </a:r>
            <a:r>
              <a:rPr lang="en-US" dirty="0"/>
              <a:t>and generally carries interest. It is often </a:t>
            </a:r>
            <a:r>
              <a:rPr lang="en-US" b="1" dirty="0"/>
              <a:t>borrower-initiated</a:t>
            </a:r>
            <a:r>
              <a:rPr lang="en-US" dirty="0"/>
              <a:t>.</a:t>
            </a:r>
          </a:p>
          <a:p>
            <a:pPr lvl="1"/>
            <a:r>
              <a:rPr lang="en-US" b="1" dirty="0"/>
              <a:t>Deposit</a:t>
            </a:r>
            <a:r>
              <a:rPr lang="en-US" dirty="0"/>
              <a:t>: A sum of money placed with a person, </a:t>
            </a:r>
            <a:r>
              <a:rPr lang="en-US" b="1" dirty="0"/>
              <a:t>subject to return </a:t>
            </a:r>
            <a:r>
              <a:rPr lang="en-US" dirty="0"/>
              <a:t>under specific conditions, usually </a:t>
            </a:r>
            <a:r>
              <a:rPr lang="en-US" b="1" dirty="0"/>
              <a:t>initiated by the depositor</a:t>
            </a:r>
            <a:r>
              <a:rPr lang="en-US" dirty="0"/>
              <a:t>.</a:t>
            </a:r>
          </a:p>
          <a:p>
            <a:r>
              <a:rPr lang="en-US" dirty="0"/>
              <a:t>Key Ruling:</a:t>
            </a:r>
          </a:p>
          <a:p>
            <a:r>
              <a:rPr lang="en-US" dirty="0"/>
              <a:t>The court clarified that loans and deposits are distinct concepts:</a:t>
            </a:r>
          </a:p>
          <a:p>
            <a:pPr lvl="1"/>
            <a:r>
              <a:rPr lang="en-US" b="1" dirty="0"/>
              <a:t>Loans </a:t>
            </a:r>
            <a:r>
              <a:rPr lang="en-US" dirty="0"/>
              <a:t>involve </a:t>
            </a:r>
            <a:r>
              <a:rPr lang="en-US" b="1" dirty="0"/>
              <a:t>borrower solicitation</a:t>
            </a:r>
            <a:r>
              <a:rPr lang="en-US" dirty="0"/>
              <a:t>.</a:t>
            </a:r>
          </a:p>
          <a:p>
            <a:pPr lvl="1"/>
            <a:r>
              <a:rPr lang="en-US" b="1" dirty="0"/>
              <a:t>Deposits </a:t>
            </a:r>
            <a:r>
              <a:rPr lang="en-US" dirty="0"/>
              <a:t>often involve </a:t>
            </a:r>
            <a:r>
              <a:rPr lang="en-US" b="1" dirty="0"/>
              <a:t>lender (depositor) initiative </a:t>
            </a:r>
            <a:r>
              <a:rPr lang="en-US" dirty="0"/>
              <a:t>and may not always bear interest.</a:t>
            </a:r>
          </a:p>
          <a:p>
            <a:r>
              <a:rPr lang="en-US" dirty="0"/>
              <a:t>Implication:</a:t>
            </a:r>
          </a:p>
          <a:p>
            <a:pPr lvl="1"/>
            <a:r>
              <a:rPr lang="en-US" dirty="0"/>
              <a:t>The judgment highlighted that regulatory treatments for loans and deposits can differ based on intent and terms of the transaction.</a:t>
            </a:r>
            <a:endParaRPr lang="en-IN" dirty="0"/>
          </a:p>
        </p:txBody>
      </p:sp>
      <p:sp>
        <p:nvSpPr>
          <p:cNvPr id="4" name="Slide Number Placeholder 3">
            <a:extLst>
              <a:ext uri="{FF2B5EF4-FFF2-40B4-BE49-F238E27FC236}">
                <a16:creationId xmlns:a16="http://schemas.microsoft.com/office/drawing/2014/main" id="{4FE5D400-A399-C324-E970-5BE72976E294}"/>
              </a:ext>
            </a:extLst>
          </p:cNvPr>
          <p:cNvSpPr>
            <a:spLocks noGrp="1"/>
          </p:cNvSpPr>
          <p:nvPr>
            <p:ph type="sldNum" sz="quarter" idx="12"/>
          </p:nvPr>
        </p:nvSpPr>
        <p:spPr/>
        <p:txBody>
          <a:bodyPr/>
          <a:lstStyle/>
          <a:p>
            <a:fld id="{277DA36D-AA37-4405-B71B-D565359945B2}" type="slidenum">
              <a:rPr lang="en-IN" smtClean="0"/>
              <a:t>31</a:t>
            </a:fld>
            <a:endParaRPr lang="en-IN"/>
          </a:p>
        </p:txBody>
      </p:sp>
    </p:spTree>
    <p:extLst>
      <p:ext uri="{BB962C8B-B14F-4D97-AF65-F5344CB8AC3E}">
        <p14:creationId xmlns:p14="http://schemas.microsoft.com/office/powerpoint/2010/main" val="237193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F8101-4853-683D-471C-9529583ADB9D}"/>
              </a:ext>
            </a:extLst>
          </p:cNvPr>
          <p:cNvSpPr>
            <a:spLocks noGrp="1"/>
          </p:cNvSpPr>
          <p:nvPr>
            <p:ph type="title"/>
          </p:nvPr>
        </p:nvSpPr>
        <p:spPr/>
        <p:txBody>
          <a:bodyPr/>
          <a:lstStyle/>
          <a:p>
            <a:r>
              <a:rPr lang="en-US" dirty="0"/>
              <a:t>Are LLPs covered by Section 185 / 186 requirement?</a:t>
            </a:r>
            <a:endParaRPr lang="en-IN" dirty="0"/>
          </a:p>
        </p:txBody>
      </p:sp>
      <p:sp>
        <p:nvSpPr>
          <p:cNvPr id="3" name="Content Placeholder 2">
            <a:extLst>
              <a:ext uri="{FF2B5EF4-FFF2-40B4-BE49-F238E27FC236}">
                <a16:creationId xmlns:a16="http://schemas.microsoft.com/office/drawing/2014/main" id="{037AD160-475F-03E9-60CA-CBD80B00F3FB}"/>
              </a:ext>
            </a:extLst>
          </p:cNvPr>
          <p:cNvSpPr>
            <a:spLocks noGrp="1"/>
          </p:cNvSpPr>
          <p:nvPr>
            <p:ph idx="1"/>
          </p:nvPr>
        </p:nvSpPr>
        <p:spPr/>
        <p:txBody>
          <a:bodyPr/>
          <a:lstStyle/>
          <a:p>
            <a:r>
              <a:rPr lang="en-US" dirty="0"/>
              <a:t>No.</a:t>
            </a:r>
          </a:p>
          <a:p>
            <a:endParaRPr lang="en-US" dirty="0"/>
          </a:p>
          <a:p>
            <a:r>
              <a:rPr lang="en-US" dirty="0"/>
              <a:t>As LLPs are covered by Limited Liability Partnership Act and not Companies Act, these sections do not apply</a:t>
            </a:r>
          </a:p>
          <a:p>
            <a:endParaRPr lang="en-US" dirty="0"/>
          </a:p>
          <a:p>
            <a:r>
              <a:rPr lang="en-US" dirty="0"/>
              <a:t>They are free to lend to their partners unlike in the case of Companies</a:t>
            </a:r>
            <a:endParaRPr lang="en-IN" dirty="0"/>
          </a:p>
        </p:txBody>
      </p:sp>
      <p:sp>
        <p:nvSpPr>
          <p:cNvPr id="4" name="Slide Number Placeholder 3">
            <a:extLst>
              <a:ext uri="{FF2B5EF4-FFF2-40B4-BE49-F238E27FC236}">
                <a16:creationId xmlns:a16="http://schemas.microsoft.com/office/drawing/2014/main" id="{1D0D9862-EBCB-5A3B-19E4-EE982CF82921}"/>
              </a:ext>
            </a:extLst>
          </p:cNvPr>
          <p:cNvSpPr>
            <a:spLocks noGrp="1"/>
          </p:cNvSpPr>
          <p:nvPr>
            <p:ph type="sldNum" sz="quarter" idx="12"/>
          </p:nvPr>
        </p:nvSpPr>
        <p:spPr/>
        <p:txBody>
          <a:bodyPr/>
          <a:lstStyle/>
          <a:p>
            <a:fld id="{277DA36D-AA37-4405-B71B-D565359945B2}" type="slidenum">
              <a:rPr lang="en-IN" smtClean="0"/>
              <a:t>32</a:t>
            </a:fld>
            <a:endParaRPr lang="en-IN"/>
          </a:p>
        </p:txBody>
      </p:sp>
    </p:spTree>
    <p:extLst>
      <p:ext uri="{BB962C8B-B14F-4D97-AF65-F5344CB8AC3E}">
        <p14:creationId xmlns:p14="http://schemas.microsoft.com/office/powerpoint/2010/main" val="26761338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7CD2F-40A0-3445-EEA5-81443DD2C3A0}"/>
              </a:ext>
            </a:extLst>
          </p:cNvPr>
          <p:cNvSpPr>
            <a:spLocks noGrp="1"/>
          </p:cNvSpPr>
          <p:nvPr>
            <p:ph type="title"/>
          </p:nvPr>
        </p:nvSpPr>
        <p:spPr/>
        <p:txBody>
          <a:bodyPr/>
          <a:lstStyle/>
          <a:p>
            <a:r>
              <a:rPr lang="en-US" dirty="0"/>
              <a:t>Advance Vs Loan</a:t>
            </a:r>
            <a:endParaRPr lang="en-IN" dirty="0"/>
          </a:p>
        </p:txBody>
      </p:sp>
      <p:graphicFrame>
        <p:nvGraphicFramePr>
          <p:cNvPr id="4" name="Content Placeholder 3">
            <a:extLst>
              <a:ext uri="{FF2B5EF4-FFF2-40B4-BE49-F238E27FC236}">
                <a16:creationId xmlns:a16="http://schemas.microsoft.com/office/drawing/2014/main" id="{99AAFCFE-CB8F-D155-D070-0744FBEA40E4}"/>
              </a:ext>
            </a:extLst>
          </p:cNvPr>
          <p:cNvGraphicFramePr>
            <a:graphicFrameLocks noGrp="1"/>
          </p:cNvGraphicFramePr>
          <p:nvPr>
            <p:ph idx="1"/>
          </p:nvPr>
        </p:nvGraphicFramePr>
        <p:xfrm>
          <a:off x="838200" y="1368426"/>
          <a:ext cx="10515598" cy="4873348"/>
        </p:xfrm>
        <a:graphic>
          <a:graphicData uri="http://schemas.openxmlformats.org/drawingml/2006/table">
            <a:tbl>
              <a:tblPr firstRow="1" bandRow="1">
                <a:tableStyleId>{7DF18680-E054-41AD-8BC1-D1AEF772440D}</a:tableStyleId>
              </a:tblPr>
              <a:tblGrid>
                <a:gridCol w="2342322">
                  <a:extLst>
                    <a:ext uri="{9D8B030D-6E8A-4147-A177-3AD203B41FA5}">
                      <a16:colId xmlns:a16="http://schemas.microsoft.com/office/drawing/2014/main" val="3447057477"/>
                    </a:ext>
                  </a:extLst>
                </a:gridCol>
                <a:gridCol w="4086638">
                  <a:extLst>
                    <a:ext uri="{9D8B030D-6E8A-4147-A177-3AD203B41FA5}">
                      <a16:colId xmlns:a16="http://schemas.microsoft.com/office/drawing/2014/main" val="1917935373"/>
                    </a:ext>
                  </a:extLst>
                </a:gridCol>
                <a:gridCol w="4086638">
                  <a:extLst>
                    <a:ext uri="{9D8B030D-6E8A-4147-A177-3AD203B41FA5}">
                      <a16:colId xmlns:a16="http://schemas.microsoft.com/office/drawing/2014/main" val="1576360671"/>
                    </a:ext>
                  </a:extLst>
                </a:gridCol>
              </a:tblGrid>
              <a:tr h="420017">
                <a:tc>
                  <a:txBody>
                    <a:bodyPr/>
                    <a:lstStyle/>
                    <a:p>
                      <a:r>
                        <a:rPr lang="en-IN" b="1" dirty="0"/>
                        <a:t>Aspect</a:t>
                      </a:r>
                      <a:endParaRPr lang="en-IN" dirty="0"/>
                    </a:p>
                  </a:txBody>
                  <a:tcPr anchor="ctr"/>
                </a:tc>
                <a:tc>
                  <a:txBody>
                    <a:bodyPr/>
                    <a:lstStyle/>
                    <a:p>
                      <a:r>
                        <a:rPr lang="en-US" dirty="0"/>
                        <a:t>Loan</a:t>
                      </a:r>
                      <a:endParaRPr lang="en-IN" dirty="0"/>
                    </a:p>
                  </a:txBody>
                  <a:tcPr anchor="ctr"/>
                </a:tc>
                <a:tc>
                  <a:txBody>
                    <a:bodyPr/>
                    <a:lstStyle/>
                    <a:p>
                      <a:r>
                        <a:rPr lang="en-US" dirty="0"/>
                        <a:t>Advance</a:t>
                      </a:r>
                      <a:endParaRPr lang="en-IN" dirty="0"/>
                    </a:p>
                  </a:txBody>
                  <a:tcPr anchor="ctr"/>
                </a:tc>
                <a:extLst>
                  <a:ext uri="{0D108BD9-81ED-4DB2-BD59-A6C34878D82A}">
                    <a16:rowId xmlns:a16="http://schemas.microsoft.com/office/drawing/2014/main" val="3072020384"/>
                  </a:ext>
                </a:extLst>
              </a:tr>
              <a:tr h="1035658">
                <a:tc>
                  <a:txBody>
                    <a:bodyPr/>
                    <a:lstStyle/>
                    <a:p>
                      <a:r>
                        <a:rPr lang="en-US" dirty="0"/>
                        <a:t>Definition</a:t>
                      </a:r>
                      <a:endParaRPr lang="en-IN" dirty="0"/>
                    </a:p>
                  </a:txBody>
                  <a:tcPr/>
                </a:tc>
                <a:tc>
                  <a:txBody>
                    <a:bodyPr/>
                    <a:lstStyle/>
                    <a:p>
                      <a:r>
                        <a:rPr lang="en-US" dirty="0"/>
                        <a:t>A sum of money borrowed with an obligation to repay, with or without interest.</a:t>
                      </a:r>
                      <a:endParaRPr lang="en-IN" dirty="0"/>
                    </a:p>
                  </a:txBody>
                  <a:tcPr/>
                </a:tc>
                <a:tc>
                  <a:txBody>
                    <a:bodyPr/>
                    <a:lstStyle/>
                    <a:p>
                      <a:r>
                        <a:rPr lang="en-US" dirty="0"/>
                        <a:t>A payment made beforehand, may or may not imply repayment.</a:t>
                      </a:r>
                      <a:endParaRPr lang="en-IN" dirty="0"/>
                    </a:p>
                  </a:txBody>
                  <a:tcPr/>
                </a:tc>
                <a:extLst>
                  <a:ext uri="{0D108BD9-81ED-4DB2-BD59-A6C34878D82A}">
                    <a16:rowId xmlns:a16="http://schemas.microsoft.com/office/drawing/2014/main" val="3349706431"/>
                  </a:ext>
                </a:extLst>
              </a:tr>
              <a:tr h="724961">
                <a:tc>
                  <a:txBody>
                    <a:bodyPr/>
                    <a:lstStyle/>
                    <a:p>
                      <a:r>
                        <a:rPr lang="en-US" dirty="0"/>
                        <a:t>Repayment Obligation</a:t>
                      </a:r>
                      <a:endParaRPr lang="en-IN" dirty="0"/>
                    </a:p>
                  </a:txBody>
                  <a:tcPr/>
                </a:tc>
                <a:tc>
                  <a:txBody>
                    <a:bodyPr/>
                    <a:lstStyle/>
                    <a:p>
                      <a:r>
                        <a:rPr lang="en-US" dirty="0"/>
                        <a:t>Always involves a </a:t>
                      </a:r>
                      <a:r>
                        <a:rPr lang="en-US" b="1" dirty="0"/>
                        <a:t>clear obligation</a:t>
                      </a:r>
                      <a:r>
                        <a:rPr lang="en-US" dirty="0"/>
                        <a:t> to repay.</a:t>
                      </a:r>
                      <a:endParaRPr lang="en-IN" dirty="0"/>
                    </a:p>
                  </a:txBody>
                  <a:tcPr/>
                </a:tc>
                <a:tc>
                  <a:txBody>
                    <a:bodyPr/>
                    <a:lstStyle/>
                    <a:p>
                      <a:r>
                        <a:rPr lang="en-US" dirty="0"/>
                        <a:t>Does not necessarily imply </a:t>
                      </a:r>
                      <a:r>
                        <a:rPr lang="en-US" b="1" dirty="0"/>
                        <a:t>repayment</a:t>
                      </a:r>
                      <a:r>
                        <a:rPr lang="en-US" dirty="0"/>
                        <a:t>, depends on the agreement.</a:t>
                      </a:r>
                      <a:endParaRPr lang="en-IN" dirty="0"/>
                    </a:p>
                  </a:txBody>
                  <a:tcPr/>
                </a:tc>
                <a:extLst>
                  <a:ext uri="{0D108BD9-81ED-4DB2-BD59-A6C34878D82A}">
                    <a16:rowId xmlns:a16="http://schemas.microsoft.com/office/drawing/2014/main" val="2574312891"/>
                  </a:ext>
                </a:extLst>
              </a:tr>
              <a:tr h="724961">
                <a:tc>
                  <a:txBody>
                    <a:bodyPr/>
                    <a:lstStyle/>
                    <a:p>
                      <a:r>
                        <a:rPr lang="en-US" dirty="0"/>
                        <a:t>Nature of transaction</a:t>
                      </a:r>
                      <a:endParaRPr lang="en-IN" dirty="0"/>
                    </a:p>
                  </a:txBody>
                  <a:tcPr/>
                </a:tc>
                <a:tc>
                  <a:txBody>
                    <a:bodyPr/>
                    <a:lstStyle/>
                    <a:p>
                      <a:r>
                        <a:rPr lang="en-US" dirty="0"/>
                        <a:t>Requires a </a:t>
                      </a:r>
                      <a:r>
                        <a:rPr lang="en-US" b="1" dirty="0"/>
                        <a:t>positive act of lending</a:t>
                      </a:r>
                      <a:r>
                        <a:rPr lang="en-US" dirty="0"/>
                        <a:t> and acceptance by the borrower.</a:t>
                      </a:r>
                      <a:endParaRPr lang="en-IN" dirty="0"/>
                    </a:p>
                  </a:txBody>
                  <a:tcPr/>
                </a:tc>
                <a:tc>
                  <a:txBody>
                    <a:bodyPr/>
                    <a:lstStyle/>
                    <a:p>
                      <a:r>
                        <a:rPr lang="en-US" dirty="0"/>
                        <a:t>Generally a </a:t>
                      </a:r>
                      <a:r>
                        <a:rPr lang="en-US" b="1" dirty="0"/>
                        <a:t>payment before</a:t>
                      </a:r>
                      <a:r>
                        <a:rPr lang="en-US" dirty="0"/>
                        <a:t> something is due, and may </a:t>
                      </a:r>
                      <a:r>
                        <a:rPr lang="en-US" b="1" dirty="0"/>
                        <a:t>not imply lending</a:t>
                      </a:r>
                      <a:r>
                        <a:rPr lang="en-US" dirty="0"/>
                        <a:t>.</a:t>
                      </a:r>
                      <a:endParaRPr lang="en-IN" dirty="0"/>
                    </a:p>
                  </a:txBody>
                  <a:tcPr/>
                </a:tc>
                <a:extLst>
                  <a:ext uri="{0D108BD9-81ED-4DB2-BD59-A6C34878D82A}">
                    <a16:rowId xmlns:a16="http://schemas.microsoft.com/office/drawing/2014/main" val="1547235474"/>
                  </a:ext>
                </a:extLst>
              </a:tr>
              <a:tr h="1967751">
                <a:tc>
                  <a:txBody>
                    <a:bodyPr/>
                    <a:lstStyle/>
                    <a:p>
                      <a:r>
                        <a:rPr lang="en-US" dirty="0"/>
                        <a:t>Judicial Reference</a:t>
                      </a:r>
                      <a:endParaRPr lang="en-IN" dirty="0"/>
                    </a:p>
                  </a:txBody>
                  <a:tcPr/>
                </a:tc>
                <a:tc>
                  <a:txBody>
                    <a:bodyPr/>
                    <a:lstStyle/>
                    <a:p>
                      <a:r>
                        <a:rPr lang="en-US" dirty="0"/>
                        <a:t>- </a:t>
                      </a:r>
                      <a:r>
                        <a:rPr lang="en-US" b="1" dirty="0"/>
                        <a:t>Shree Ram Mills Ltd. v. Commissioner of Excess Profit Tax</a:t>
                      </a:r>
                      <a:r>
                        <a:rPr lang="en-US" dirty="0"/>
                        <a:t>: Loan requires a positive act of lending. </a:t>
                      </a:r>
                      <a:br>
                        <a:rPr lang="en-US" dirty="0"/>
                      </a:br>
                      <a:r>
                        <a:rPr lang="en-US" dirty="0"/>
                        <a:t>- </a:t>
                      </a:r>
                      <a:r>
                        <a:rPr lang="en-US" b="1" dirty="0" err="1"/>
                        <a:t>Saradindu</a:t>
                      </a:r>
                      <a:r>
                        <a:rPr lang="en-US" b="1" dirty="0"/>
                        <a:t> Sekhar Banerjee case</a:t>
                      </a:r>
                      <a:r>
                        <a:rPr lang="en-US" dirty="0"/>
                        <a:t>: Every loan is a debt, but not every debt is a loan.</a:t>
                      </a:r>
                      <a:endParaRPr lang="en-IN" dirty="0"/>
                    </a:p>
                  </a:txBody>
                  <a:tcPr/>
                </a:tc>
                <a:tc>
                  <a:txBody>
                    <a:bodyPr/>
                    <a:lstStyle/>
                    <a:p>
                      <a:r>
                        <a:rPr lang="en-US" dirty="0"/>
                        <a:t>- </a:t>
                      </a:r>
                      <a:r>
                        <a:rPr lang="en-US" b="1" dirty="0"/>
                        <a:t>KM. Mohammed Abdul Kadir </a:t>
                      </a:r>
                      <a:r>
                        <a:rPr lang="en-US" b="1" dirty="0" err="1"/>
                        <a:t>Rowther</a:t>
                      </a:r>
                      <a:r>
                        <a:rPr lang="en-US" b="1" dirty="0"/>
                        <a:t> case</a:t>
                      </a:r>
                      <a:r>
                        <a:rPr lang="en-US" dirty="0"/>
                        <a:t>: Advance is not necessarily a loan. </a:t>
                      </a:r>
                      <a:br>
                        <a:rPr lang="en-US" dirty="0"/>
                      </a:br>
                      <a:r>
                        <a:rPr lang="en-US" dirty="0"/>
                        <a:t>- </a:t>
                      </a:r>
                      <a:r>
                        <a:rPr lang="en-US" b="1" dirty="0"/>
                        <a:t>Raja of </a:t>
                      </a:r>
                      <a:r>
                        <a:rPr lang="en-US" b="1" dirty="0" err="1"/>
                        <a:t>Venkatagiri</a:t>
                      </a:r>
                      <a:r>
                        <a:rPr lang="en-US" b="1" dirty="0"/>
                        <a:t> case</a:t>
                      </a:r>
                      <a:r>
                        <a:rPr lang="en-US" dirty="0"/>
                        <a:t>: Advance doesn't inherently imply repayment.</a:t>
                      </a:r>
                      <a:endParaRPr lang="en-IN" dirty="0"/>
                    </a:p>
                  </a:txBody>
                  <a:tcPr/>
                </a:tc>
                <a:extLst>
                  <a:ext uri="{0D108BD9-81ED-4DB2-BD59-A6C34878D82A}">
                    <a16:rowId xmlns:a16="http://schemas.microsoft.com/office/drawing/2014/main" val="566389862"/>
                  </a:ext>
                </a:extLst>
              </a:tr>
            </a:tbl>
          </a:graphicData>
        </a:graphic>
      </p:graphicFrame>
      <p:sp>
        <p:nvSpPr>
          <p:cNvPr id="5" name="Slide Number Placeholder 4">
            <a:extLst>
              <a:ext uri="{FF2B5EF4-FFF2-40B4-BE49-F238E27FC236}">
                <a16:creationId xmlns:a16="http://schemas.microsoft.com/office/drawing/2014/main" id="{1638A288-1374-2FBE-19FC-B07C1A58036A}"/>
              </a:ext>
            </a:extLst>
          </p:cNvPr>
          <p:cNvSpPr>
            <a:spLocks noGrp="1"/>
          </p:cNvSpPr>
          <p:nvPr>
            <p:ph type="sldNum" sz="quarter" idx="12"/>
          </p:nvPr>
        </p:nvSpPr>
        <p:spPr/>
        <p:txBody>
          <a:bodyPr/>
          <a:lstStyle/>
          <a:p>
            <a:fld id="{277DA36D-AA37-4405-B71B-D565359945B2}" type="slidenum">
              <a:rPr lang="en-IN" smtClean="0"/>
              <a:t>33</a:t>
            </a:fld>
            <a:endParaRPr lang="en-IN"/>
          </a:p>
        </p:txBody>
      </p:sp>
    </p:spTree>
    <p:extLst>
      <p:ext uri="{BB962C8B-B14F-4D97-AF65-F5344CB8AC3E}">
        <p14:creationId xmlns:p14="http://schemas.microsoft.com/office/powerpoint/2010/main" val="3832596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E0F77-87E5-A88A-25B2-6926EB49C819}"/>
              </a:ext>
            </a:extLst>
          </p:cNvPr>
          <p:cNvSpPr>
            <a:spLocks noGrp="1"/>
          </p:cNvSpPr>
          <p:nvPr>
            <p:ph type="title"/>
          </p:nvPr>
        </p:nvSpPr>
        <p:spPr/>
        <p:txBody>
          <a:bodyPr/>
          <a:lstStyle/>
          <a:p>
            <a:r>
              <a:rPr lang="en-US" dirty="0"/>
              <a:t>Advance Vs Loan – Section 185</a:t>
            </a:r>
            <a:endParaRPr lang="en-IN" dirty="0"/>
          </a:p>
        </p:txBody>
      </p:sp>
      <p:sp>
        <p:nvSpPr>
          <p:cNvPr id="3" name="Content Placeholder 2">
            <a:extLst>
              <a:ext uri="{FF2B5EF4-FFF2-40B4-BE49-F238E27FC236}">
                <a16:creationId xmlns:a16="http://schemas.microsoft.com/office/drawing/2014/main" id="{C35F3A60-D040-87F7-BB8E-FA34D8D0AFC4}"/>
              </a:ext>
            </a:extLst>
          </p:cNvPr>
          <p:cNvSpPr>
            <a:spLocks noGrp="1"/>
          </p:cNvSpPr>
          <p:nvPr>
            <p:ph idx="1"/>
          </p:nvPr>
        </p:nvSpPr>
        <p:spPr>
          <a:xfrm>
            <a:off x="838200" y="1600200"/>
            <a:ext cx="10515600" cy="4892675"/>
          </a:xfrm>
        </p:spPr>
        <p:txBody>
          <a:bodyPr>
            <a:normAutofit fontScale="77500" lnSpcReduction="20000"/>
          </a:bodyPr>
          <a:lstStyle/>
          <a:p>
            <a:r>
              <a:rPr lang="en-US" dirty="0"/>
              <a:t>Section 185(1) restricts a company from advancing any loan to its directors or persons in whom the director is interested.</a:t>
            </a:r>
          </a:p>
          <a:p>
            <a:r>
              <a:rPr lang="en-US" dirty="0"/>
              <a:t>The phrase used is "</a:t>
            </a:r>
            <a:r>
              <a:rPr lang="en-US" b="1" dirty="0"/>
              <a:t>advance any loan</a:t>
            </a:r>
            <a:r>
              <a:rPr lang="en-US" dirty="0"/>
              <a:t>," where </a:t>
            </a:r>
            <a:r>
              <a:rPr lang="en-US" b="1" dirty="0"/>
              <a:t>advance is a verb </a:t>
            </a:r>
            <a:r>
              <a:rPr lang="en-US" dirty="0"/>
              <a:t>and </a:t>
            </a:r>
            <a:r>
              <a:rPr lang="en-US" b="1" dirty="0"/>
              <a:t>loan is a noun</a:t>
            </a:r>
            <a:r>
              <a:rPr lang="en-US" dirty="0"/>
              <a:t>, meaning the section refers specifically to loans and not advances as a separate noun (prepayment).</a:t>
            </a:r>
          </a:p>
          <a:p>
            <a:r>
              <a:rPr lang="en-US" dirty="0"/>
              <a:t>Interpretation:</a:t>
            </a:r>
          </a:p>
          <a:p>
            <a:pPr lvl="1"/>
            <a:r>
              <a:rPr lang="en-US" dirty="0"/>
              <a:t>As per </a:t>
            </a:r>
            <a:r>
              <a:rPr lang="en-US" b="1" i="1" dirty="0"/>
              <a:t>Pennwalt India Ltd. v. </a:t>
            </a:r>
            <a:r>
              <a:rPr lang="en-US" b="1" i="1" dirty="0" err="1"/>
              <a:t>RoC</a:t>
            </a:r>
            <a:r>
              <a:rPr lang="en-US" b="1" i="1" dirty="0"/>
              <a:t> (Bombay High Court)</a:t>
            </a:r>
            <a:r>
              <a:rPr lang="en-US" dirty="0"/>
              <a:t>, whether a transaction is a loan depends on the nature of the transaction, the relationship of the parties, and how it is treated.</a:t>
            </a:r>
          </a:p>
          <a:p>
            <a:r>
              <a:rPr lang="en-US" dirty="0"/>
              <a:t>Purpose of Section 185:</a:t>
            </a:r>
          </a:p>
          <a:p>
            <a:pPr lvl="1"/>
            <a:r>
              <a:rPr lang="en-US" dirty="0"/>
              <a:t>Designed to prevent directors from benefiting personally from company funds by restricting loans.</a:t>
            </a:r>
          </a:p>
          <a:p>
            <a:pPr lvl="1"/>
            <a:r>
              <a:rPr lang="en-US" dirty="0"/>
              <a:t>Focuses on curbing misuse of fiduciary powers by directors to ensure company funds aren’t diverted for personal gain.</a:t>
            </a:r>
          </a:p>
          <a:p>
            <a:r>
              <a:rPr lang="en-US" dirty="0"/>
              <a:t>Distinction Between Loan and Advance:</a:t>
            </a:r>
          </a:p>
          <a:p>
            <a:pPr lvl="1"/>
            <a:r>
              <a:rPr lang="en-US" dirty="0"/>
              <a:t>Though often used interchangeably, loans and advances have different meanings.</a:t>
            </a:r>
          </a:p>
          <a:p>
            <a:pPr lvl="1"/>
            <a:r>
              <a:rPr lang="en-US" dirty="0"/>
              <a:t>In this context, advances given for business purposes do not automatically qualify as loans unless the intent and treatment of the transaction indicate otherwise.</a:t>
            </a:r>
            <a:endParaRPr lang="en-IN" dirty="0"/>
          </a:p>
        </p:txBody>
      </p:sp>
      <p:sp>
        <p:nvSpPr>
          <p:cNvPr id="4" name="Slide Number Placeholder 3">
            <a:extLst>
              <a:ext uri="{FF2B5EF4-FFF2-40B4-BE49-F238E27FC236}">
                <a16:creationId xmlns:a16="http://schemas.microsoft.com/office/drawing/2014/main" id="{BE3AFBBC-BCB2-C644-E40C-648435085FAA}"/>
              </a:ext>
            </a:extLst>
          </p:cNvPr>
          <p:cNvSpPr>
            <a:spLocks noGrp="1"/>
          </p:cNvSpPr>
          <p:nvPr>
            <p:ph type="sldNum" sz="quarter" idx="12"/>
          </p:nvPr>
        </p:nvSpPr>
        <p:spPr/>
        <p:txBody>
          <a:bodyPr/>
          <a:lstStyle/>
          <a:p>
            <a:fld id="{277DA36D-AA37-4405-B71B-D565359945B2}" type="slidenum">
              <a:rPr lang="en-IN" smtClean="0"/>
              <a:t>34</a:t>
            </a:fld>
            <a:endParaRPr lang="en-IN"/>
          </a:p>
        </p:txBody>
      </p:sp>
    </p:spTree>
    <p:extLst>
      <p:ext uri="{BB962C8B-B14F-4D97-AF65-F5344CB8AC3E}">
        <p14:creationId xmlns:p14="http://schemas.microsoft.com/office/powerpoint/2010/main" val="15784620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DFD28-FB4D-79B8-55C5-14B07E893607}"/>
              </a:ext>
            </a:extLst>
          </p:cNvPr>
          <p:cNvSpPr>
            <a:spLocks noGrp="1"/>
          </p:cNvSpPr>
          <p:nvPr>
            <p:ph type="title"/>
          </p:nvPr>
        </p:nvSpPr>
        <p:spPr/>
        <p:txBody>
          <a:bodyPr/>
          <a:lstStyle/>
          <a:p>
            <a:r>
              <a:rPr lang="en-US" dirty="0"/>
              <a:t>Loan represented by Book Debt</a:t>
            </a:r>
            <a:endParaRPr lang="en-IN" dirty="0"/>
          </a:p>
        </p:txBody>
      </p:sp>
      <p:sp>
        <p:nvSpPr>
          <p:cNvPr id="3" name="Content Placeholder 2">
            <a:extLst>
              <a:ext uri="{FF2B5EF4-FFF2-40B4-BE49-F238E27FC236}">
                <a16:creationId xmlns:a16="http://schemas.microsoft.com/office/drawing/2014/main" id="{3E92B4D8-2B26-7E52-5882-F9DD4D669A11}"/>
              </a:ext>
            </a:extLst>
          </p:cNvPr>
          <p:cNvSpPr>
            <a:spLocks noGrp="1"/>
          </p:cNvSpPr>
          <p:nvPr>
            <p:ph idx="1"/>
          </p:nvPr>
        </p:nvSpPr>
        <p:spPr/>
        <p:txBody>
          <a:bodyPr>
            <a:normAutofit lnSpcReduction="10000"/>
          </a:bodyPr>
          <a:lstStyle/>
          <a:p>
            <a:r>
              <a:rPr lang="en-US" b="1" dirty="0"/>
              <a:t>What is Book Debt?</a:t>
            </a:r>
          </a:p>
          <a:p>
            <a:pPr lvl="1"/>
            <a:r>
              <a:rPr lang="en-US" b="1" dirty="0"/>
              <a:t>Legal Definition</a:t>
            </a:r>
            <a:r>
              <a:rPr lang="en-US" dirty="0"/>
              <a:t>: A </a:t>
            </a:r>
            <a:r>
              <a:rPr lang="en-US" b="1" dirty="0"/>
              <a:t>sum of money </a:t>
            </a:r>
            <a:r>
              <a:rPr lang="en-US" dirty="0"/>
              <a:t>owed to a business in the ordinary course, whether recorded in the books or not.</a:t>
            </a:r>
          </a:p>
          <a:p>
            <a:pPr lvl="1"/>
            <a:r>
              <a:rPr lang="en-US" dirty="0"/>
              <a:t>It reflects </a:t>
            </a:r>
            <a:r>
              <a:rPr lang="en-US" b="1" dirty="0"/>
              <a:t>debts </a:t>
            </a:r>
            <a:r>
              <a:rPr lang="en-US" dirty="0"/>
              <a:t>typically entered in the company's financial records.</a:t>
            </a:r>
          </a:p>
          <a:p>
            <a:r>
              <a:rPr lang="en-US" b="1" dirty="0"/>
              <a:t>Application in Section 185:</a:t>
            </a:r>
          </a:p>
          <a:p>
            <a:pPr lvl="1"/>
            <a:r>
              <a:rPr lang="en-US" b="1" dirty="0"/>
              <a:t>Book debt as a loan </a:t>
            </a:r>
            <a:r>
              <a:rPr lang="en-US" dirty="0"/>
              <a:t>arises when a company sells goods to a </a:t>
            </a:r>
            <a:r>
              <a:rPr lang="en-US" b="1" dirty="0"/>
              <a:t>director on credit</a:t>
            </a:r>
            <a:r>
              <a:rPr lang="en-US" dirty="0"/>
              <a:t>, and the amount remains unpaid </a:t>
            </a:r>
            <a:r>
              <a:rPr lang="en-US" b="1" dirty="0"/>
              <a:t>beyond the normal credit period</a:t>
            </a:r>
            <a:r>
              <a:rPr lang="en-US" dirty="0"/>
              <a:t>.</a:t>
            </a:r>
          </a:p>
          <a:p>
            <a:r>
              <a:rPr lang="en-US" b="1" dirty="0"/>
              <a:t>Key Point:</a:t>
            </a:r>
          </a:p>
          <a:p>
            <a:pPr lvl="1"/>
            <a:r>
              <a:rPr lang="en-US" dirty="0"/>
              <a:t>Section 185 covers loans </a:t>
            </a:r>
            <a:r>
              <a:rPr lang="en-US" b="1" dirty="0"/>
              <a:t>in the form of book debts</a:t>
            </a:r>
            <a:r>
              <a:rPr lang="en-US" dirty="0"/>
              <a:t>, treating extended credit to directors as a </a:t>
            </a:r>
            <a:r>
              <a:rPr lang="en-US" b="1" dirty="0"/>
              <a:t>loan</a:t>
            </a:r>
            <a:r>
              <a:rPr lang="en-US" dirty="0"/>
              <a:t>.</a:t>
            </a:r>
            <a:endParaRPr lang="en-IN" dirty="0"/>
          </a:p>
        </p:txBody>
      </p:sp>
      <p:sp>
        <p:nvSpPr>
          <p:cNvPr id="4" name="Slide Number Placeholder 3">
            <a:extLst>
              <a:ext uri="{FF2B5EF4-FFF2-40B4-BE49-F238E27FC236}">
                <a16:creationId xmlns:a16="http://schemas.microsoft.com/office/drawing/2014/main" id="{F9711A58-0AF6-5F91-6833-582BE407C80D}"/>
              </a:ext>
            </a:extLst>
          </p:cNvPr>
          <p:cNvSpPr>
            <a:spLocks noGrp="1"/>
          </p:cNvSpPr>
          <p:nvPr>
            <p:ph type="sldNum" sz="quarter" idx="12"/>
          </p:nvPr>
        </p:nvSpPr>
        <p:spPr/>
        <p:txBody>
          <a:bodyPr/>
          <a:lstStyle/>
          <a:p>
            <a:fld id="{277DA36D-AA37-4405-B71B-D565359945B2}" type="slidenum">
              <a:rPr lang="en-IN" smtClean="0"/>
              <a:t>35</a:t>
            </a:fld>
            <a:endParaRPr lang="en-IN"/>
          </a:p>
        </p:txBody>
      </p:sp>
    </p:spTree>
    <p:extLst>
      <p:ext uri="{BB962C8B-B14F-4D97-AF65-F5344CB8AC3E}">
        <p14:creationId xmlns:p14="http://schemas.microsoft.com/office/powerpoint/2010/main" val="3548650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79A30-8FF0-62EE-DE15-5E49658B9B7B}"/>
              </a:ext>
            </a:extLst>
          </p:cNvPr>
          <p:cNvSpPr>
            <a:spLocks noGrp="1"/>
          </p:cNvSpPr>
          <p:nvPr>
            <p:ph type="title"/>
          </p:nvPr>
        </p:nvSpPr>
        <p:spPr/>
        <p:txBody>
          <a:bodyPr/>
          <a:lstStyle/>
          <a:p>
            <a:r>
              <a:rPr lang="en-US" dirty="0"/>
              <a:t>Hire Purchase / Lease and Section 185</a:t>
            </a:r>
            <a:endParaRPr lang="en-IN" dirty="0"/>
          </a:p>
        </p:txBody>
      </p:sp>
      <p:sp>
        <p:nvSpPr>
          <p:cNvPr id="3" name="Content Placeholder 2">
            <a:extLst>
              <a:ext uri="{FF2B5EF4-FFF2-40B4-BE49-F238E27FC236}">
                <a16:creationId xmlns:a16="http://schemas.microsoft.com/office/drawing/2014/main" id="{13E45490-572B-C502-937C-CF9DD7C29AA6}"/>
              </a:ext>
            </a:extLst>
          </p:cNvPr>
          <p:cNvSpPr>
            <a:spLocks noGrp="1"/>
          </p:cNvSpPr>
          <p:nvPr>
            <p:ph idx="1"/>
          </p:nvPr>
        </p:nvSpPr>
        <p:spPr/>
        <p:txBody>
          <a:bodyPr/>
          <a:lstStyle/>
          <a:p>
            <a:r>
              <a:rPr lang="en-US" dirty="0"/>
              <a:t>Applicability of Section 185:</a:t>
            </a:r>
          </a:p>
          <a:p>
            <a:pPr lvl="1"/>
            <a:r>
              <a:rPr lang="en-US" dirty="0"/>
              <a:t>If a </a:t>
            </a:r>
            <a:r>
              <a:rPr lang="en-US" b="1" dirty="0"/>
              <a:t>hire purchase or lease arrangement </a:t>
            </a:r>
            <a:r>
              <a:rPr lang="en-US" dirty="0"/>
              <a:t>is structured in a way that it functions as a loan (e.g., </a:t>
            </a:r>
            <a:r>
              <a:rPr lang="en-US" b="1" dirty="0"/>
              <a:t>deferred payments akin to credit</a:t>
            </a:r>
            <a:r>
              <a:rPr lang="en-US" dirty="0"/>
              <a:t>), it may fall under the scope of Section 185.</a:t>
            </a:r>
          </a:p>
          <a:p>
            <a:pPr lvl="1"/>
            <a:r>
              <a:rPr lang="en-US" dirty="0"/>
              <a:t>If the arrangement is </a:t>
            </a:r>
            <a:r>
              <a:rPr lang="en-US" b="1" dirty="0"/>
              <a:t>purely a business transaction </a:t>
            </a:r>
            <a:r>
              <a:rPr lang="en-US" dirty="0"/>
              <a:t>without loan-like characteristics, Section 185 may not apply.</a:t>
            </a:r>
          </a:p>
          <a:p>
            <a:r>
              <a:rPr lang="en-US" dirty="0"/>
              <a:t>Key Consideration:</a:t>
            </a:r>
          </a:p>
          <a:p>
            <a:pPr lvl="1"/>
            <a:r>
              <a:rPr lang="en-US" dirty="0"/>
              <a:t>The </a:t>
            </a:r>
            <a:r>
              <a:rPr lang="en-US" b="1" dirty="0"/>
              <a:t>intent and structure </a:t>
            </a:r>
            <a:r>
              <a:rPr lang="en-US" dirty="0"/>
              <a:t>of the transaction will determine whether it is treated as a loan under Section 185.</a:t>
            </a:r>
            <a:endParaRPr lang="en-IN" dirty="0"/>
          </a:p>
        </p:txBody>
      </p:sp>
      <p:sp>
        <p:nvSpPr>
          <p:cNvPr id="4" name="Slide Number Placeholder 3">
            <a:extLst>
              <a:ext uri="{FF2B5EF4-FFF2-40B4-BE49-F238E27FC236}">
                <a16:creationId xmlns:a16="http://schemas.microsoft.com/office/drawing/2014/main" id="{3063F1C5-6490-720A-6020-886E5EEE5EFA}"/>
              </a:ext>
            </a:extLst>
          </p:cNvPr>
          <p:cNvSpPr>
            <a:spLocks noGrp="1"/>
          </p:cNvSpPr>
          <p:nvPr>
            <p:ph type="sldNum" sz="quarter" idx="12"/>
          </p:nvPr>
        </p:nvSpPr>
        <p:spPr/>
        <p:txBody>
          <a:bodyPr/>
          <a:lstStyle/>
          <a:p>
            <a:fld id="{277DA36D-AA37-4405-B71B-D565359945B2}" type="slidenum">
              <a:rPr lang="en-IN" smtClean="0"/>
              <a:t>36</a:t>
            </a:fld>
            <a:endParaRPr lang="en-IN"/>
          </a:p>
        </p:txBody>
      </p:sp>
    </p:spTree>
    <p:extLst>
      <p:ext uri="{BB962C8B-B14F-4D97-AF65-F5344CB8AC3E}">
        <p14:creationId xmlns:p14="http://schemas.microsoft.com/office/powerpoint/2010/main" val="1895175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79AD5-5E96-689B-2372-1F62C6592699}"/>
              </a:ext>
            </a:extLst>
          </p:cNvPr>
          <p:cNvSpPr>
            <a:spLocks noGrp="1"/>
          </p:cNvSpPr>
          <p:nvPr>
            <p:ph type="title"/>
          </p:nvPr>
        </p:nvSpPr>
        <p:spPr/>
        <p:txBody>
          <a:bodyPr/>
          <a:lstStyle/>
          <a:p>
            <a:r>
              <a:rPr lang="en-US" dirty="0"/>
              <a:t>Salary Advance to a Director</a:t>
            </a:r>
            <a:endParaRPr lang="en-IN" dirty="0"/>
          </a:p>
        </p:txBody>
      </p:sp>
      <p:sp>
        <p:nvSpPr>
          <p:cNvPr id="3" name="Content Placeholder 2">
            <a:extLst>
              <a:ext uri="{FF2B5EF4-FFF2-40B4-BE49-F238E27FC236}">
                <a16:creationId xmlns:a16="http://schemas.microsoft.com/office/drawing/2014/main" id="{00390CD4-2826-BF92-71D2-3E9D87397AEA}"/>
              </a:ext>
            </a:extLst>
          </p:cNvPr>
          <p:cNvSpPr>
            <a:spLocks noGrp="1"/>
          </p:cNvSpPr>
          <p:nvPr>
            <p:ph idx="1"/>
          </p:nvPr>
        </p:nvSpPr>
        <p:spPr/>
        <p:txBody>
          <a:bodyPr/>
          <a:lstStyle/>
          <a:p>
            <a:r>
              <a:rPr lang="en-US" dirty="0"/>
              <a:t>Any advance to a Director against his salary would not normally considered as covered under Section 185.</a:t>
            </a:r>
          </a:p>
          <a:p>
            <a:r>
              <a:rPr lang="en-US" dirty="0"/>
              <a:t>However, if the advance is given in guise and recovery is not being effected, then it may fall into the category of Loan covered by Section 185.</a:t>
            </a:r>
          </a:p>
          <a:p>
            <a:endParaRPr lang="en-US" dirty="0"/>
          </a:p>
          <a:p>
            <a:r>
              <a:rPr lang="en-US" dirty="0"/>
              <a:t>Decision in the case of M.R. Electronic Components Ltd. v </a:t>
            </a:r>
            <a:r>
              <a:rPr lang="en-US" dirty="0" err="1"/>
              <a:t>Asstt</a:t>
            </a:r>
            <a:r>
              <a:rPr lang="en-US" dirty="0"/>
              <a:t>. Register of Companies [1987] 61 Comp Case 8.</a:t>
            </a:r>
            <a:endParaRPr lang="en-IN" dirty="0"/>
          </a:p>
        </p:txBody>
      </p:sp>
      <p:sp>
        <p:nvSpPr>
          <p:cNvPr id="4" name="Slide Number Placeholder 3">
            <a:extLst>
              <a:ext uri="{FF2B5EF4-FFF2-40B4-BE49-F238E27FC236}">
                <a16:creationId xmlns:a16="http://schemas.microsoft.com/office/drawing/2014/main" id="{13F6C870-F440-C18E-18B7-179D7848F858}"/>
              </a:ext>
            </a:extLst>
          </p:cNvPr>
          <p:cNvSpPr>
            <a:spLocks noGrp="1"/>
          </p:cNvSpPr>
          <p:nvPr>
            <p:ph type="sldNum" sz="quarter" idx="12"/>
          </p:nvPr>
        </p:nvSpPr>
        <p:spPr/>
        <p:txBody>
          <a:bodyPr/>
          <a:lstStyle/>
          <a:p>
            <a:fld id="{277DA36D-AA37-4405-B71B-D565359945B2}" type="slidenum">
              <a:rPr lang="en-IN" smtClean="0"/>
              <a:t>37</a:t>
            </a:fld>
            <a:endParaRPr lang="en-IN"/>
          </a:p>
        </p:txBody>
      </p:sp>
    </p:spTree>
    <p:extLst>
      <p:ext uri="{BB962C8B-B14F-4D97-AF65-F5344CB8AC3E}">
        <p14:creationId xmlns:p14="http://schemas.microsoft.com/office/powerpoint/2010/main" val="4071394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68668-9FC1-CE95-F53B-8CA0C8A4FA30}"/>
              </a:ext>
            </a:extLst>
          </p:cNvPr>
          <p:cNvSpPr>
            <a:spLocks noGrp="1"/>
          </p:cNvSpPr>
          <p:nvPr>
            <p:ph type="title"/>
          </p:nvPr>
        </p:nvSpPr>
        <p:spPr/>
        <p:txBody>
          <a:bodyPr/>
          <a:lstStyle/>
          <a:p>
            <a:r>
              <a:rPr lang="en-US" dirty="0"/>
              <a:t>Loan to a Holding Company (Private Coy)</a:t>
            </a:r>
            <a:endParaRPr lang="en-IN" dirty="0"/>
          </a:p>
        </p:txBody>
      </p:sp>
      <p:sp>
        <p:nvSpPr>
          <p:cNvPr id="3" name="Content Placeholder 2">
            <a:extLst>
              <a:ext uri="{FF2B5EF4-FFF2-40B4-BE49-F238E27FC236}">
                <a16:creationId xmlns:a16="http://schemas.microsoft.com/office/drawing/2014/main" id="{72BD8452-D17E-C04F-B249-4BAB4A7AB8D4}"/>
              </a:ext>
            </a:extLst>
          </p:cNvPr>
          <p:cNvSpPr>
            <a:spLocks noGrp="1"/>
          </p:cNvSpPr>
          <p:nvPr>
            <p:ph idx="1"/>
          </p:nvPr>
        </p:nvSpPr>
        <p:spPr/>
        <p:txBody>
          <a:bodyPr/>
          <a:lstStyle/>
          <a:p>
            <a:r>
              <a:rPr lang="en-US" dirty="0"/>
              <a:t>Where there are common Directors</a:t>
            </a:r>
          </a:p>
          <a:p>
            <a:pPr lvl="1"/>
            <a:r>
              <a:rPr lang="en-US" dirty="0"/>
              <a:t>Loan could be made by complying with the requirements of 185 (2)</a:t>
            </a:r>
          </a:p>
          <a:p>
            <a:pPr lvl="2"/>
            <a:r>
              <a:rPr lang="en-US" dirty="0"/>
              <a:t>Special resolution in members general meeting</a:t>
            </a:r>
          </a:p>
          <a:p>
            <a:pPr lvl="2"/>
            <a:r>
              <a:rPr lang="en-US" dirty="0"/>
              <a:t>Loan to be utilized by the holding company for its principal business</a:t>
            </a:r>
          </a:p>
          <a:p>
            <a:r>
              <a:rPr lang="en-US" dirty="0"/>
              <a:t>Where Subsidiary Directors are not Directors or members in Holding Company</a:t>
            </a:r>
          </a:p>
          <a:p>
            <a:pPr lvl="1"/>
            <a:r>
              <a:rPr lang="en-IN" dirty="0"/>
              <a:t>No restriction as 185 (2) also does not apply</a:t>
            </a:r>
          </a:p>
        </p:txBody>
      </p:sp>
      <p:sp>
        <p:nvSpPr>
          <p:cNvPr id="4" name="Slide Number Placeholder 3">
            <a:extLst>
              <a:ext uri="{FF2B5EF4-FFF2-40B4-BE49-F238E27FC236}">
                <a16:creationId xmlns:a16="http://schemas.microsoft.com/office/drawing/2014/main" id="{5696EEC6-5ACF-07CC-1260-5E0E3185192C}"/>
              </a:ext>
            </a:extLst>
          </p:cNvPr>
          <p:cNvSpPr>
            <a:spLocks noGrp="1"/>
          </p:cNvSpPr>
          <p:nvPr>
            <p:ph type="sldNum" sz="quarter" idx="12"/>
          </p:nvPr>
        </p:nvSpPr>
        <p:spPr/>
        <p:txBody>
          <a:bodyPr/>
          <a:lstStyle/>
          <a:p>
            <a:fld id="{277DA36D-AA37-4405-B71B-D565359945B2}" type="slidenum">
              <a:rPr lang="en-IN" smtClean="0"/>
              <a:t>38</a:t>
            </a:fld>
            <a:endParaRPr lang="en-IN"/>
          </a:p>
        </p:txBody>
      </p:sp>
    </p:spTree>
    <p:extLst>
      <p:ext uri="{BB962C8B-B14F-4D97-AF65-F5344CB8AC3E}">
        <p14:creationId xmlns:p14="http://schemas.microsoft.com/office/powerpoint/2010/main" val="17388655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7E678-E48A-55C4-93C4-C12BC9402999}"/>
              </a:ext>
            </a:extLst>
          </p:cNvPr>
          <p:cNvSpPr>
            <a:spLocks noGrp="1"/>
          </p:cNvSpPr>
          <p:nvPr>
            <p:ph type="title"/>
          </p:nvPr>
        </p:nvSpPr>
        <p:spPr/>
        <p:txBody>
          <a:bodyPr/>
          <a:lstStyle/>
          <a:p>
            <a:r>
              <a:rPr lang="en-US" dirty="0"/>
              <a:t>Loan to a Holding Company (Public Coy)</a:t>
            </a:r>
            <a:endParaRPr lang="en-IN" dirty="0"/>
          </a:p>
        </p:txBody>
      </p:sp>
      <p:sp>
        <p:nvSpPr>
          <p:cNvPr id="3" name="Content Placeholder 2">
            <a:extLst>
              <a:ext uri="{FF2B5EF4-FFF2-40B4-BE49-F238E27FC236}">
                <a16:creationId xmlns:a16="http://schemas.microsoft.com/office/drawing/2014/main" id="{0C04AB23-03C8-0163-35BF-34F7E64DC5F0}"/>
              </a:ext>
            </a:extLst>
          </p:cNvPr>
          <p:cNvSpPr>
            <a:spLocks noGrp="1"/>
          </p:cNvSpPr>
          <p:nvPr>
            <p:ph idx="1"/>
          </p:nvPr>
        </p:nvSpPr>
        <p:spPr/>
        <p:txBody>
          <a:bodyPr/>
          <a:lstStyle/>
          <a:p>
            <a:r>
              <a:rPr lang="en-US" dirty="0"/>
              <a:t>Where there are common Directors</a:t>
            </a:r>
          </a:p>
          <a:p>
            <a:pPr lvl="1"/>
            <a:r>
              <a:rPr lang="en-US" dirty="0"/>
              <a:t>So long as the Directors do not control 25% voting in holding company</a:t>
            </a:r>
          </a:p>
          <a:p>
            <a:pPr lvl="2"/>
            <a:r>
              <a:rPr lang="en-US" dirty="0"/>
              <a:t>No restriction under 185 (2)</a:t>
            </a:r>
          </a:p>
          <a:p>
            <a:pPr lvl="1"/>
            <a:r>
              <a:rPr lang="en-US" dirty="0"/>
              <a:t>If the Directors have over 25% voting in holding company</a:t>
            </a:r>
          </a:p>
          <a:p>
            <a:pPr lvl="2"/>
            <a:r>
              <a:rPr lang="en-US" dirty="0"/>
              <a:t>Special resolution in members general meeting</a:t>
            </a:r>
          </a:p>
          <a:p>
            <a:pPr lvl="2"/>
            <a:r>
              <a:rPr lang="en-US" dirty="0"/>
              <a:t>Loan to be utilized by the holding company for its principal business</a:t>
            </a:r>
          </a:p>
          <a:p>
            <a:r>
              <a:rPr lang="en-US" dirty="0"/>
              <a:t>Where Subsidiary Directors are not Directors or members in Holding Company</a:t>
            </a:r>
          </a:p>
          <a:p>
            <a:pPr lvl="1"/>
            <a:r>
              <a:rPr lang="en-IN" dirty="0"/>
              <a:t>No restriction as 185 (2) also does not apply</a:t>
            </a:r>
          </a:p>
          <a:p>
            <a:endParaRPr lang="en-IN" dirty="0"/>
          </a:p>
        </p:txBody>
      </p:sp>
      <p:sp>
        <p:nvSpPr>
          <p:cNvPr id="4" name="Slide Number Placeholder 3">
            <a:extLst>
              <a:ext uri="{FF2B5EF4-FFF2-40B4-BE49-F238E27FC236}">
                <a16:creationId xmlns:a16="http://schemas.microsoft.com/office/drawing/2014/main" id="{DE4F365E-811D-D1E2-5A42-04E2050DAA8C}"/>
              </a:ext>
            </a:extLst>
          </p:cNvPr>
          <p:cNvSpPr>
            <a:spLocks noGrp="1"/>
          </p:cNvSpPr>
          <p:nvPr>
            <p:ph type="sldNum" sz="quarter" idx="12"/>
          </p:nvPr>
        </p:nvSpPr>
        <p:spPr/>
        <p:txBody>
          <a:bodyPr/>
          <a:lstStyle/>
          <a:p>
            <a:fld id="{277DA36D-AA37-4405-B71B-D565359945B2}" type="slidenum">
              <a:rPr lang="en-IN" smtClean="0"/>
              <a:t>39</a:t>
            </a:fld>
            <a:endParaRPr lang="en-IN"/>
          </a:p>
        </p:txBody>
      </p:sp>
    </p:spTree>
    <p:extLst>
      <p:ext uri="{BB962C8B-B14F-4D97-AF65-F5344CB8AC3E}">
        <p14:creationId xmlns:p14="http://schemas.microsoft.com/office/powerpoint/2010/main" val="2361605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C34D5-B670-D450-04DD-039EC08EE06B}"/>
              </a:ext>
            </a:extLst>
          </p:cNvPr>
          <p:cNvSpPr>
            <a:spLocks noGrp="1"/>
          </p:cNvSpPr>
          <p:nvPr>
            <p:ph type="title"/>
          </p:nvPr>
        </p:nvSpPr>
        <p:spPr/>
        <p:txBody>
          <a:bodyPr/>
          <a:lstStyle/>
          <a:p>
            <a:r>
              <a:rPr lang="en-US" dirty="0"/>
              <a:t>Section 185 – Exemptions</a:t>
            </a:r>
            <a:endParaRPr lang="en-IN" dirty="0"/>
          </a:p>
        </p:txBody>
      </p:sp>
      <p:sp>
        <p:nvSpPr>
          <p:cNvPr id="3" name="Content Placeholder 2">
            <a:extLst>
              <a:ext uri="{FF2B5EF4-FFF2-40B4-BE49-F238E27FC236}">
                <a16:creationId xmlns:a16="http://schemas.microsoft.com/office/drawing/2014/main" id="{F551E702-B765-24E2-2CD4-00E9E32473D3}"/>
              </a:ext>
            </a:extLst>
          </p:cNvPr>
          <p:cNvSpPr>
            <a:spLocks noGrp="1"/>
          </p:cNvSpPr>
          <p:nvPr>
            <p:ph idx="1"/>
          </p:nvPr>
        </p:nvSpPr>
        <p:spPr/>
        <p:txBody>
          <a:bodyPr/>
          <a:lstStyle/>
          <a:p>
            <a:r>
              <a:rPr lang="en-US" dirty="0"/>
              <a:t>Private Companies</a:t>
            </a:r>
          </a:p>
          <a:p>
            <a:pPr lvl="1"/>
            <a:r>
              <a:rPr lang="en-US" dirty="0"/>
              <a:t>Wherein no other body corporate has invested</a:t>
            </a:r>
          </a:p>
          <a:p>
            <a:pPr lvl="1"/>
            <a:r>
              <a:rPr lang="en-US" dirty="0"/>
              <a:t>Borrowings less than the lower of twice its paid up share capital or Rs.50 crores</a:t>
            </a:r>
          </a:p>
          <a:p>
            <a:pPr lvl="1"/>
            <a:r>
              <a:rPr lang="en-US" dirty="0"/>
              <a:t>No default in repayment of borrowing at the time of the transaction</a:t>
            </a:r>
          </a:p>
          <a:p>
            <a:endParaRPr lang="en-US" dirty="0"/>
          </a:p>
          <a:p>
            <a:r>
              <a:rPr lang="en-US" dirty="0"/>
              <a:t>Nidhi Companies</a:t>
            </a:r>
          </a:p>
          <a:p>
            <a:pPr lvl="1"/>
            <a:r>
              <a:rPr lang="en-US" dirty="0"/>
              <a:t>Loan to Director or relative is given as a member</a:t>
            </a:r>
          </a:p>
          <a:p>
            <a:pPr lvl="1"/>
            <a:r>
              <a:rPr lang="en-US" dirty="0"/>
              <a:t>Disclosure is made of such loans in the annual financial statements</a:t>
            </a:r>
            <a:endParaRPr lang="en-IN" dirty="0"/>
          </a:p>
        </p:txBody>
      </p:sp>
      <p:sp>
        <p:nvSpPr>
          <p:cNvPr id="4" name="Slide Number Placeholder 3">
            <a:extLst>
              <a:ext uri="{FF2B5EF4-FFF2-40B4-BE49-F238E27FC236}">
                <a16:creationId xmlns:a16="http://schemas.microsoft.com/office/drawing/2014/main" id="{11F9C7EB-898E-8E06-FA97-E54EAA5A2BB2}"/>
              </a:ext>
            </a:extLst>
          </p:cNvPr>
          <p:cNvSpPr>
            <a:spLocks noGrp="1"/>
          </p:cNvSpPr>
          <p:nvPr>
            <p:ph type="sldNum" sz="quarter" idx="12"/>
          </p:nvPr>
        </p:nvSpPr>
        <p:spPr/>
        <p:txBody>
          <a:bodyPr/>
          <a:lstStyle/>
          <a:p>
            <a:fld id="{277DA36D-AA37-4405-B71B-D565359945B2}" type="slidenum">
              <a:rPr lang="en-IN" smtClean="0"/>
              <a:t>4</a:t>
            </a:fld>
            <a:endParaRPr lang="en-IN"/>
          </a:p>
        </p:txBody>
      </p:sp>
    </p:spTree>
    <p:extLst>
      <p:ext uri="{BB962C8B-B14F-4D97-AF65-F5344CB8AC3E}">
        <p14:creationId xmlns:p14="http://schemas.microsoft.com/office/powerpoint/2010/main" val="19128820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A524A-A2D6-999D-71B7-BA7CA07F9BFC}"/>
              </a:ext>
            </a:extLst>
          </p:cNvPr>
          <p:cNvSpPr>
            <a:spLocks noGrp="1"/>
          </p:cNvSpPr>
          <p:nvPr>
            <p:ph type="title"/>
          </p:nvPr>
        </p:nvSpPr>
        <p:spPr/>
        <p:txBody>
          <a:bodyPr/>
          <a:lstStyle/>
          <a:p>
            <a:r>
              <a:rPr lang="en-US" dirty="0"/>
              <a:t>Grey areas in computing the Limit under Section 186 (2)</a:t>
            </a:r>
            <a:endParaRPr lang="en-IN" dirty="0"/>
          </a:p>
        </p:txBody>
      </p:sp>
      <p:sp>
        <p:nvSpPr>
          <p:cNvPr id="3" name="Content Placeholder 2">
            <a:extLst>
              <a:ext uri="{FF2B5EF4-FFF2-40B4-BE49-F238E27FC236}">
                <a16:creationId xmlns:a16="http://schemas.microsoft.com/office/drawing/2014/main" id="{25327230-4D46-D8C2-8F35-CA629E3A1E67}"/>
              </a:ext>
            </a:extLst>
          </p:cNvPr>
          <p:cNvSpPr>
            <a:spLocks noGrp="1"/>
          </p:cNvSpPr>
          <p:nvPr>
            <p:ph idx="1"/>
          </p:nvPr>
        </p:nvSpPr>
        <p:spPr/>
        <p:txBody>
          <a:bodyPr/>
          <a:lstStyle/>
          <a:p>
            <a:r>
              <a:rPr lang="en-US" dirty="0"/>
              <a:t>Free reserve definition states “as per the latest audited balance sheet”. However, for paid up share capital and securities premium, is it then to be considered as on date or latest balance sheet?</a:t>
            </a:r>
          </a:p>
          <a:p>
            <a:r>
              <a:rPr lang="en-US" dirty="0"/>
              <a:t>Loans / Investments – if provision has been made, which value to be considered? If the Loans / Investments are fair valued, which is the value to be considered?</a:t>
            </a:r>
          </a:p>
          <a:p>
            <a:pPr lvl="1"/>
            <a:r>
              <a:rPr lang="en-US" dirty="0"/>
              <a:t>Will there be a difference if instead of a provision its been written off?</a:t>
            </a:r>
          </a:p>
          <a:p>
            <a:r>
              <a:rPr lang="en-US" dirty="0"/>
              <a:t>When guarantee / security is provided and the underlying loan has been partly or wholly paid off?</a:t>
            </a:r>
          </a:p>
        </p:txBody>
      </p:sp>
      <p:sp>
        <p:nvSpPr>
          <p:cNvPr id="4" name="Slide Number Placeholder 3">
            <a:extLst>
              <a:ext uri="{FF2B5EF4-FFF2-40B4-BE49-F238E27FC236}">
                <a16:creationId xmlns:a16="http://schemas.microsoft.com/office/drawing/2014/main" id="{4FAA7924-4ADC-1CB8-FB42-C19BEAF0B623}"/>
              </a:ext>
            </a:extLst>
          </p:cNvPr>
          <p:cNvSpPr>
            <a:spLocks noGrp="1"/>
          </p:cNvSpPr>
          <p:nvPr>
            <p:ph type="sldNum" sz="quarter" idx="12"/>
          </p:nvPr>
        </p:nvSpPr>
        <p:spPr/>
        <p:txBody>
          <a:bodyPr/>
          <a:lstStyle/>
          <a:p>
            <a:fld id="{277DA36D-AA37-4405-B71B-D565359945B2}" type="slidenum">
              <a:rPr lang="en-IN" smtClean="0"/>
              <a:t>40</a:t>
            </a:fld>
            <a:endParaRPr lang="en-IN"/>
          </a:p>
        </p:txBody>
      </p:sp>
    </p:spTree>
    <p:extLst>
      <p:ext uri="{BB962C8B-B14F-4D97-AF65-F5344CB8AC3E}">
        <p14:creationId xmlns:p14="http://schemas.microsoft.com/office/powerpoint/2010/main" val="1661631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C34D5-B670-D450-04DD-039EC08EE06B}"/>
              </a:ext>
            </a:extLst>
          </p:cNvPr>
          <p:cNvSpPr>
            <a:spLocks noGrp="1"/>
          </p:cNvSpPr>
          <p:nvPr>
            <p:ph type="title"/>
          </p:nvPr>
        </p:nvSpPr>
        <p:spPr/>
        <p:txBody>
          <a:bodyPr/>
          <a:lstStyle/>
          <a:p>
            <a:r>
              <a:rPr lang="en-US" dirty="0"/>
              <a:t>Section 185 – Exemptions</a:t>
            </a:r>
            <a:endParaRPr lang="en-IN" dirty="0"/>
          </a:p>
        </p:txBody>
      </p:sp>
      <p:sp>
        <p:nvSpPr>
          <p:cNvPr id="3" name="Content Placeholder 2">
            <a:extLst>
              <a:ext uri="{FF2B5EF4-FFF2-40B4-BE49-F238E27FC236}">
                <a16:creationId xmlns:a16="http://schemas.microsoft.com/office/drawing/2014/main" id="{F551E702-B765-24E2-2CD4-00E9E32473D3}"/>
              </a:ext>
            </a:extLst>
          </p:cNvPr>
          <p:cNvSpPr>
            <a:spLocks noGrp="1"/>
          </p:cNvSpPr>
          <p:nvPr>
            <p:ph idx="1"/>
          </p:nvPr>
        </p:nvSpPr>
        <p:spPr/>
        <p:txBody>
          <a:bodyPr/>
          <a:lstStyle/>
          <a:p>
            <a:r>
              <a:rPr lang="en-US" dirty="0"/>
              <a:t>Government Companies</a:t>
            </a:r>
          </a:p>
          <a:p>
            <a:pPr lvl="1"/>
            <a:r>
              <a:rPr lang="en-US" dirty="0"/>
              <a:t>If the transaction is approved by the Ministry / Department of CG / SG which is administratively in charge of the Company</a:t>
            </a:r>
          </a:p>
          <a:p>
            <a:endParaRPr lang="en-US" dirty="0"/>
          </a:p>
          <a:p>
            <a:r>
              <a:rPr lang="en-US" dirty="0"/>
              <a:t>IFSC Public / Private Companies</a:t>
            </a:r>
          </a:p>
          <a:p>
            <a:pPr lvl="1"/>
            <a:r>
              <a:rPr lang="en-US" dirty="0"/>
              <a:t>Loan to a private company where the director is a director</a:t>
            </a:r>
          </a:p>
          <a:p>
            <a:pPr lvl="1"/>
            <a:r>
              <a:rPr lang="en-US" dirty="0"/>
              <a:t>Such director does not have direct or indirect shareholding including through relatives</a:t>
            </a:r>
          </a:p>
          <a:p>
            <a:pPr lvl="1"/>
            <a:r>
              <a:rPr lang="en-US" dirty="0"/>
              <a:t>Special resolution is passed by the Company</a:t>
            </a:r>
            <a:endParaRPr lang="en-IN" dirty="0"/>
          </a:p>
        </p:txBody>
      </p:sp>
      <p:sp>
        <p:nvSpPr>
          <p:cNvPr id="4" name="Slide Number Placeholder 3">
            <a:extLst>
              <a:ext uri="{FF2B5EF4-FFF2-40B4-BE49-F238E27FC236}">
                <a16:creationId xmlns:a16="http://schemas.microsoft.com/office/drawing/2014/main" id="{F10F4072-53CA-DCEF-02E8-9569E706B676}"/>
              </a:ext>
            </a:extLst>
          </p:cNvPr>
          <p:cNvSpPr>
            <a:spLocks noGrp="1"/>
          </p:cNvSpPr>
          <p:nvPr>
            <p:ph type="sldNum" sz="quarter" idx="12"/>
          </p:nvPr>
        </p:nvSpPr>
        <p:spPr/>
        <p:txBody>
          <a:bodyPr/>
          <a:lstStyle/>
          <a:p>
            <a:fld id="{277DA36D-AA37-4405-B71B-D565359945B2}" type="slidenum">
              <a:rPr lang="en-IN" smtClean="0"/>
              <a:t>5</a:t>
            </a:fld>
            <a:endParaRPr lang="en-IN"/>
          </a:p>
        </p:txBody>
      </p:sp>
    </p:spTree>
    <p:extLst>
      <p:ext uri="{BB962C8B-B14F-4D97-AF65-F5344CB8AC3E}">
        <p14:creationId xmlns:p14="http://schemas.microsoft.com/office/powerpoint/2010/main" val="418350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5DCF1-61D8-157B-F7CE-E2CCBF412552}"/>
              </a:ext>
            </a:extLst>
          </p:cNvPr>
          <p:cNvSpPr>
            <a:spLocks noGrp="1"/>
          </p:cNvSpPr>
          <p:nvPr>
            <p:ph type="title"/>
          </p:nvPr>
        </p:nvSpPr>
        <p:spPr/>
        <p:txBody>
          <a:bodyPr/>
          <a:lstStyle/>
          <a:p>
            <a:r>
              <a:rPr lang="en-US" dirty="0"/>
              <a:t>Validity of Exemptions notified in 2015 when the Section was amended in 2018</a:t>
            </a:r>
            <a:endParaRPr lang="en-IN" dirty="0"/>
          </a:p>
        </p:txBody>
      </p:sp>
      <p:sp>
        <p:nvSpPr>
          <p:cNvPr id="3" name="Content Placeholder 2">
            <a:extLst>
              <a:ext uri="{FF2B5EF4-FFF2-40B4-BE49-F238E27FC236}">
                <a16:creationId xmlns:a16="http://schemas.microsoft.com/office/drawing/2014/main" id="{56AB188C-7A35-7EE2-9988-13FBF6200DBE}"/>
              </a:ext>
            </a:extLst>
          </p:cNvPr>
          <p:cNvSpPr>
            <a:spLocks noGrp="1"/>
          </p:cNvSpPr>
          <p:nvPr>
            <p:ph idx="1"/>
          </p:nvPr>
        </p:nvSpPr>
        <p:spPr/>
        <p:txBody>
          <a:bodyPr>
            <a:normAutofit fontScale="85000" lnSpcReduction="20000"/>
          </a:bodyPr>
          <a:lstStyle/>
          <a:p>
            <a:r>
              <a:rPr lang="en-US" dirty="0"/>
              <a:t>Key Concern:</a:t>
            </a:r>
          </a:p>
          <a:p>
            <a:pPr lvl="1"/>
            <a:r>
              <a:rPr lang="en-US" dirty="0"/>
              <a:t>Whether exemptions granted to private companies prior to May 7, 2018, are still valid after the </a:t>
            </a:r>
            <a:r>
              <a:rPr lang="en-US" b="1" dirty="0"/>
              <a:t>substitution of Section 185</a:t>
            </a:r>
            <a:r>
              <a:rPr lang="en-US" dirty="0"/>
              <a:t>.</a:t>
            </a:r>
          </a:p>
          <a:p>
            <a:r>
              <a:rPr lang="en-US" dirty="0"/>
              <a:t>Exemption Notification:</a:t>
            </a:r>
          </a:p>
          <a:p>
            <a:pPr lvl="1"/>
            <a:r>
              <a:rPr lang="en-US" dirty="0"/>
              <a:t>The exemption for private companies, granted through a </a:t>
            </a:r>
            <a:r>
              <a:rPr lang="en-US" b="1" dirty="0"/>
              <a:t>2015 notification</a:t>
            </a:r>
            <a:r>
              <a:rPr lang="en-US" dirty="0"/>
              <a:t>, remains in force even after the new Section 185 came into effect.</a:t>
            </a:r>
          </a:p>
          <a:p>
            <a:r>
              <a:rPr lang="en-US" dirty="0"/>
              <a:t>Legal Basis:</a:t>
            </a:r>
          </a:p>
          <a:p>
            <a:pPr lvl="1"/>
            <a:r>
              <a:rPr lang="en-US" b="1" dirty="0"/>
              <a:t>Section 462 </a:t>
            </a:r>
            <a:r>
              <a:rPr lang="en-US" dirty="0"/>
              <a:t>of the Companies Act empowers the Central Government to issue exemptions in </a:t>
            </a:r>
            <a:r>
              <a:rPr lang="en-US" b="1" dirty="0"/>
              <a:t>public interest</a:t>
            </a:r>
            <a:r>
              <a:rPr lang="en-US" dirty="0"/>
              <a:t>.</a:t>
            </a:r>
          </a:p>
          <a:p>
            <a:pPr lvl="1"/>
            <a:r>
              <a:rPr lang="en-US" dirty="0"/>
              <a:t>Notifications under Section 462, being issued in the public interest, </a:t>
            </a:r>
            <a:r>
              <a:rPr lang="en-US" b="1" dirty="0"/>
              <a:t>carry the force of law</a:t>
            </a:r>
            <a:r>
              <a:rPr lang="en-US" dirty="0"/>
              <a:t>.</a:t>
            </a:r>
          </a:p>
          <a:p>
            <a:r>
              <a:rPr lang="en-US" dirty="0"/>
              <a:t>Conclusion:</a:t>
            </a:r>
          </a:p>
          <a:p>
            <a:pPr lvl="1"/>
            <a:r>
              <a:rPr lang="en-US" dirty="0"/>
              <a:t>The exemption for private companies under the new Section 185 (effective May 7, 2018) </a:t>
            </a:r>
            <a:r>
              <a:rPr lang="en-US" b="1" dirty="0"/>
              <a:t>continues to be valid </a:t>
            </a:r>
            <a:r>
              <a:rPr lang="en-US" dirty="0"/>
              <a:t>as the notification retains its legal standing.</a:t>
            </a:r>
            <a:endParaRPr lang="en-IN" dirty="0"/>
          </a:p>
        </p:txBody>
      </p:sp>
      <p:sp>
        <p:nvSpPr>
          <p:cNvPr id="4" name="Slide Number Placeholder 3">
            <a:extLst>
              <a:ext uri="{FF2B5EF4-FFF2-40B4-BE49-F238E27FC236}">
                <a16:creationId xmlns:a16="http://schemas.microsoft.com/office/drawing/2014/main" id="{5DBBB3CD-5D66-C8C0-5CCB-1B16473856BE}"/>
              </a:ext>
            </a:extLst>
          </p:cNvPr>
          <p:cNvSpPr>
            <a:spLocks noGrp="1"/>
          </p:cNvSpPr>
          <p:nvPr>
            <p:ph type="sldNum" sz="quarter" idx="12"/>
          </p:nvPr>
        </p:nvSpPr>
        <p:spPr/>
        <p:txBody>
          <a:bodyPr/>
          <a:lstStyle/>
          <a:p>
            <a:fld id="{277DA36D-AA37-4405-B71B-D565359945B2}" type="slidenum">
              <a:rPr lang="en-IN" smtClean="0"/>
              <a:t>6</a:t>
            </a:fld>
            <a:endParaRPr lang="en-IN"/>
          </a:p>
        </p:txBody>
      </p:sp>
    </p:spTree>
    <p:extLst>
      <p:ext uri="{BB962C8B-B14F-4D97-AF65-F5344CB8AC3E}">
        <p14:creationId xmlns:p14="http://schemas.microsoft.com/office/powerpoint/2010/main" val="3843322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A849B-0BF2-BB29-C971-F97FCABD201C}"/>
              </a:ext>
            </a:extLst>
          </p:cNvPr>
          <p:cNvSpPr>
            <a:spLocks noGrp="1"/>
          </p:cNvSpPr>
          <p:nvPr>
            <p:ph type="title"/>
          </p:nvPr>
        </p:nvSpPr>
        <p:spPr/>
        <p:txBody>
          <a:bodyPr/>
          <a:lstStyle/>
          <a:p>
            <a:r>
              <a:rPr lang="en-US" dirty="0"/>
              <a:t>Section 185 (2) – Dispensation to lend to otherwise prohibited parties</a:t>
            </a:r>
            <a:endParaRPr lang="en-IN" dirty="0"/>
          </a:p>
        </p:txBody>
      </p:sp>
      <p:sp>
        <p:nvSpPr>
          <p:cNvPr id="3" name="Content Placeholder 2">
            <a:extLst>
              <a:ext uri="{FF2B5EF4-FFF2-40B4-BE49-F238E27FC236}">
                <a16:creationId xmlns:a16="http://schemas.microsoft.com/office/drawing/2014/main" id="{0F480436-19CF-F073-D8E0-C82884CB455C}"/>
              </a:ext>
            </a:extLst>
          </p:cNvPr>
          <p:cNvSpPr>
            <a:spLocks noGrp="1"/>
          </p:cNvSpPr>
          <p:nvPr>
            <p:ph idx="1"/>
          </p:nvPr>
        </p:nvSpPr>
        <p:spPr/>
        <p:txBody>
          <a:bodyPr>
            <a:normAutofit lnSpcReduction="10000"/>
          </a:bodyPr>
          <a:lstStyle/>
          <a:p>
            <a:r>
              <a:rPr lang="en-US" dirty="0"/>
              <a:t>To whom</a:t>
            </a:r>
          </a:p>
          <a:p>
            <a:pPr lvl="1"/>
            <a:r>
              <a:rPr lang="en-US" dirty="0"/>
              <a:t>Person in whom the director is interested – which is explained as:</a:t>
            </a:r>
          </a:p>
          <a:p>
            <a:pPr lvl="2"/>
            <a:r>
              <a:rPr lang="en-US" dirty="0"/>
              <a:t>Private company in which the director is a director or member</a:t>
            </a:r>
          </a:p>
          <a:p>
            <a:pPr lvl="2"/>
            <a:r>
              <a:rPr lang="en-US" dirty="0"/>
              <a:t>25% or more voting right is controlled by one or more such directors in any Body Corporate</a:t>
            </a:r>
          </a:p>
          <a:p>
            <a:pPr lvl="2"/>
            <a:r>
              <a:rPr lang="en-US" dirty="0"/>
              <a:t>Entity whose Board, MD or Manager is accustomed to act as per instructions of such director</a:t>
            </a:r>
          </a:p>
          <a:p>
            <a:r>
              <a:rPr lang="en-US" dirty="0"/>
              <a:t>Conditions</a:t>
            </a:r>
          </a:p>
          <a:p>
            <a:pPr lvl="1"/>
            <a:r>
              <a:rPr lang="en-IN" dirty="0"/>
              <a:t>Special resolution by the members in general meeting</a:t>
            </a:r>
          </a:p>
          <a:p>
            <a:pPr lvl="1"/>
            <a:r>
              <a:rPr lang="en-IN" dirty="0"/>
              <a:t>Explanatory statement to disclose the full particulars </a:t>
            </a:r>
          </a:p>
          <a:p>
            <a:pPr lvl="1"/>
            <a:r>
              <a:rPr lang="en-IN" dirty="0"/>
              <a:t>Loans to be used by the borrowing entity for its “principal business” activities</a:t>
            </a:r>
          </a:p>
          <a:p>
            <a:pPr lvl="1"/>
            <a:endParaRPr lang="en-IN" dirty="0"/>
          </a:p>
        </p:txBody>
      </p:sp>
      <p:sp>
        <p:nvSpPr>
          <p:cNvPr id="4" name="Slide Number Placeholder 3">
            <a:extLst>
              <a:ext uri="{FF2B5EF4-FFF2-40B4-BE49-F238E27FC236}">
                <a16:creationId xmlns:a16="http://schemas.microsoft.com/office/drawing/2014/main" id="{6B15B948-FAA3-8F59-4C41-B542EB080B9D}"/>
              </a:ext>
            </a:extLst>
          </p:cNvPr>
          <p:cNvSpPr>
            <a:spLocks noGrp="1"/>
          </p:cNvSpPr>
          <p:nvPr>
            <p:ph type="sldNum" sz="quarter" idx="12"/>
          </p:nvPr>
        </p:nvSpPr>
        <p:spPr/>
        <p:txBody>
          <a:bodyPr/>
          <a:lstStyle/>
          <a:p>
            <a:fld id="{277DA36D-AA37-4405-B71B-D565359945B2}" type="slidenum">
              <a:rPr lang="en-IN" smtClean="0"/>
              <a:t>7</a:t>
            </a:fld>
            <a:endParaRPr lang="en-IN"/>
          </a:p>
        </p:txBody>
      </p:sp>
    </p:spTree>
    <p:extLst>
      <p:ext uri="{BB962C8B-B14F-4D97-AF65-F5344CB8AC3E}">
        <p14:creationId xmlns:p14="http://schemas.microsoft.com/office/powerpoint/2010/main" val="1638173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5D50E-C1DB-E265-433D-5797400A7F9A}"/>
              </a:ext>
            </a:extLst>
          </p:cNvPr>
          <p:cNvSpPr>
            <a:spLocks noGrp="1"/>
          </p:cNvSpPr>
          <p:nvPr>
            <p:ph type="title"/>
          </p:nvPr>
        </p:nvSpPr>
        <p:spPr/>
        <p:txBody>
          <a:bodyPr>
            <a:normAutofit/>
          </a:bodyPr>
          <a:lstStyle/>
          <a:p>
            <a:r>
              <a:rPr lang="en-US" dirty="0"/>
              <a:t>Eastern Condiments Pvt Ltd v. ROC, Kerala (2020)</a:t>
            </a:r>
            <a:endParaRPr lang="en-IN" dirty="0"/>
          </a:p>
        </p:txBody>
      </p:sp>
      <p:sp>
        <p:nvSpPr>
          <p:cNvPr id="3" name="Content Placeholder 2">
            <a:extLst>
              <a:ext uri="{FF2B5EF4-FFF2-40B4-BE49-F238E27FC236}">
                <a16:creationId xmlns:a16="http://schemas.microsoft.com/office/drawing/2014/main" id="{2BC28944-0150-ED2D-8BE0-015801EDC970}"/>
              </a:ext>
            </a:extLst>
          </p:cNvPr>
          <p:cNvSpPr>
            <a:spLocks noGrp="1"/>
          </p:cNvSpPr>
          <p:nvPr>
            <p:ph idx="1"/>
          </p:nvPr>
        </p:nvSpPr>
        <p:spPr/>
        <p:txBody>
          <a:bodyPr>
            <a:normAutofit fontScale="85000" lnSpcReduction="10000"/>
          </a:bodyPr>
          <a:lstStyle/>
          <a:p>
            <a:r>
              <a:rPr lang="en-US" dirty="0"/>
              <a:t>The board decided on 24.05.2018 to provide a loan not exceeding Rs.40 crores at 9% interest to </a:t>
            </a:r>
            <a:r>
              <a:rPr lang="en-US" dirty="0" err="1"/>
              <a:t>Eastea</a:t>
            </a:r>
            <a:r>
              <a:rPr lang="en-US" dirty="0"/>
              <a:t> Chai P Ltd. </a:t>
            </a:r>
            <a:r>
              <a:rPr lang="en-US" dirty="0" err="1"/>
              <a:t>Eastea</a:t>
            </a:r>
            <a:r>
              <a:rPr lang="en-US" dirty="0"/>
              <a:t> Chai P Ltd had two directors in common. The company was required to have obtained shareholders approval in a special resolution. The company, did later on 19.09.2019 obtained a ratification by special resolution from its members.</a:t>
            </a:r>
            <a:br>
              <a:rPr lang="en-US" dirty="0"/>
            </a:br>
            <a:br>
              <a:rPr lang="en-US" dirty="0"/>
            </a:br>
            <a:r>
              <a:rPr lang="en-US" b="1" dirty="0"/>
              <a:t>Issue: </a:t>
            </a:r>
            <a:r>
              <a:rPr lang="en-US" dirty="0"/>
              <a:t>Whether the company failed to obtained approval as required for the FY 2018-19</a:t>
            </a:r>
          </a:p>
          <a:p>
            <a:r>
              <a:rPr lang="en-US" dirty="0"/>
              <a:t> </a:t>
            </a:r>
            <a:r>
              <a:rPr lang="en-US" b="1" dirty="0"/>
              <a:t>Judgment</a:t>
            </a:r>
            <a:br>
              <a:rPr lang="en-US" dirty="0"/>
            </a:br>
            <a:r>
              <a:rPr lang="en-US" dirty="0"/>
              <a:t>The court held that the legislature has taken a lenient view in granting loans to directors’ interested entities in view of the passing of special resolution at least at a later date. Therefore, the court ordered the company to pay a fine of 5 lakhs (as a deterrent for not repeating the same in the future).</a:t>
            </a:r>
          </a:p>
        </p:txBody>
      </p:sp>
      <p:sp>
        <p:nvSpPr>
          <p:cNvPr id="4" name="Slide Number Placeholder 3">
            <a:extLst>
              <a:ext uri="{FF2B5EF4-FFF2-40B4-BE49-F238E27FC236}">
                <a16:creationId xmlns:a16="http://schemas.microsoft.com/office/drawing/2014/main" id="{FD68A661-713A-AF40-1B0E-4062DD6BDC79}"/>
              </a:ext>
            </a:extLst>
          </p:cNvPr>
          <p:cNvSpPr>
            <a:spLocks noGrp="1"/>
          </p:cNvSpPr>
          <p:nvPr>
            <p:ph type="sldNum" sz="quarter" idx="12"/>
          </p:nvPr>
        </p:nvSpPr>
        <p:spPr/>
        <p:txBody>
          <a:bodyPr/>
          <a:lstStyle/>
          <a:p>
            <a:fld id="{277DA36D-AA37-4405-B71B-D565359945B2}" type="slidenum">
              <a:rPr lang="en-IN" smtClean="0"/>
              <a:t>8</a:t>
            </a:fld>
            <a:endParaRPr lang="en-IN"/>
          </a:p>
        </p:txBody>
      </p:sp>
    </p:spTree>
    <p:extLst>
      <p:ext uri="{BB962C8B-B14F-4D97-AF65-F5344CB8AC3E}">
        <p14:creationId xmlns:p14="http://schemas.microsoft.com/office/powerpoint/2010/main" val="3414973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34869-A668-DD81-6EE0-8DA3367BD3C3}"/>
              </a:ext>
            </a:extLst>
          </p:cNvPr>
          <p:cNvSpPr>
            <a:spLocks noGrp="1"/>
          </p:cNvSpPr>
          <p:nvPr>
            <p:ph type="title"/>
          </p:nvPr>
        </p:nvSpPr>
        <p:spPr/>
        <p:txBody>
          <a:bodyPr/>
          <a:lstStyle/>
          <a:p>
            <a:r>
              <a:rPr lang="en-US" dirty="0"/>
              <a:t>Principal Business</a:t>
            </a:r>
            <a:endParaRPr lang="en-IN" dirty="0"/>
          </a:p>
        </p:txBody>
      </p:sp>
      <p:sp>
        <p:nvSpPr>
          <p:cNvPr id="3" name="Content Placeholder 2">
            <a:extLst>
              <a:ext uri="{FF2B5EF4-FFF2-40B4-BE49-F238E27FC236}">
                <a16:creationId xmlns:a16="http://schemas.microsoft.com/office/drawing/2014/main" id="{939EEFCF-48ED-B267-1663-1485458BA9B0}"/>
              </a:ext>
            </a:extLst>
          </p:cNvPr>
          <p:cNvSpPr>
            <a:spLocks noGrp="1"/>
          </p:cNvSpPr>
          <p:nvPr>
            <p:ph idx="1"/>
          </p:nvPr>
        </p:nvSpPr>
        <p:spPr/>
        <p:txBody>
          <a:bodyPr>
            <a:normAutofit/>
          </a:bodyPr>
          <a:lstStyle/>
          <a:p>
            <a:r>
              <a:rPr lang="en-US" dirty="0"/>
              <a:t>This term is not elaborated or defined in the section</a:t>
            </a:r>
          </a:p>
          <a:p>
            <a:r>
              <a:rPr lang="en-US" dirty="0"/>
              <a:t>Therefore to be given the meaning assigned in common parlance</a:t>
            </a:r>
          </a:p>
          <a:p>
            <a:r>
              <a:rPr lang="en-IN" dirty="0"/>
              <a:t>Indicators</a:t>
            </a:r>
          </a:p>
          <a:p>
            <a:pPr lvl="1"/>
            <a:r>
              <a:rPr lang="en-IN" dirty="0"/>
              <a:t>Activity producing the maximum revenue to the entity</a:t>
            </a:r>
          </a:p>
          <a:p>
            <a:pPr lvl="1"/>
            <a:r>
              <a:rPr lang="en-IN" dirty="0"/>
              <a:t>Substantial trade activity of the entity</a:t>
            </a:r>
          </a:p>
          <a:p>
            <a:pPr lvl="1"/>
            <a:r>
              <a:rPr lang="en-IN" dirty="0"/>
              <a:t>Income of the entity which is coming with consistent regularity</a:t>
            </a:r>
          </a:p>
          <a:p>
            <a:pPr lvl="1"/>
            <a:r>
              <a:rPr lang="en-IN" dirty="0"/>
              <a:t>Ordinary course of business</a:t>
            </a:r>
          </a:p>
          <a:p>
            <a:r>
              <a:rPr lang="en-IN" dirty="0"/>
              <a:t>Though not specifically mentioned – guarantee and security must also be harmoniously constructed to be for loans taken towards use in the principal business…</a:t>
            </a:r>
          </a:p>
        </p:txBody>
      </p:sp>
      <p:sp>
        <p:nvSpPr>
          <p:cNvPr id="4" name="Slide Number Placeholder 3">
            <a:extLst>
              <a:ext uri="{FF2B5EF4-FFF2-40B4-BE49-F238E27FC236}">
                <a16:creationId xmlns:a16="http://schemas.microsoft.com/office/drawing/2014/main" id="{59D5366B-6BD4-1307-0933-7DC14C232013}"/>
              </a:ext>
            </a:extLst>
          </p:cNvPr>
          <p:cNvSpPr>
            <a:spLocks noGrp="1"/>
          </p:cNvSpPr>
          <p:nvPr>
            <p:ph type="sldNum" sz="quarter" idx="12"/>
          </p:nvPr>
        </p:nvSpPr>
        <p:spPr/>
        <p:txBody>
          <a:bodyPr/>
          <a:lstStyle/>
          <a:p>
            <a:fld id="{277DA36D-AA37-4405-B71B-D565359945B2}" type="slidenum">
              <a:rPr lang="en-IN" smtClean="0"/>
              <a:t>9</a:t>
            </a:fld>
            <a:endParaRPr lang="en-IN"/>
          </a:p>
        </p:txBody>
      </p:sp>
    </p:spTree>
    <p:extLst>
      <p:ext uri="{BB962C8B-B14F-4D97-AF65-F5344CB8AC3E}">
        <p14:creationId xmlns:p14="http://schemas.microsoft.com/office/powerpoint/2010/main" val="967201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1289</TotalTime>
  <Words>3392</Words>
  <Application>Microsoft Office PowerPoint</Application>
  <PresentationFormat>Widescreen</PresentationFormat>
  <Paragraphs>379</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-apple-system</vt:lpstr>
      <vt:lpstr>Aptos</vt:lpstr>
      <vt:lpstr>Aptos Display</vt:lpstr>
      <vt:lpstr>Arial</vt:lpstr>
      <vt:lpstr>Office Theme</vt:lpstr>
      <vt:lpstr>Sections 185 and 186 of the Companies Act, 2013</vt:lpstr>
      <vt:lpstr>Chequered Journey of Section 185…</vt:lpstr>
      <vt:lpstr>Section 185 (1) - Prohibition</vt:lpstr>
      <vt:lpstr>Section 185 – Exemptions</vt:lpstr>
      <vt:lpstr>Section 185 – Exemptions</vt:lpstr>
      <vt:lpstr>Validity of Exemptions notified in 2015 when the Section was amended in 2018</vt:lpstr>
      <vt:lpstr>Section 185 (2) – Dispensation to lend to otherwise prohibited parties</vt:lpstr>
      <vt:lpstr>Eastern Condiments Pvt Ltd v. ROC, Kerala (2020)</vt:lpstr>
      <vt:lpstr>Principal Business</vt:lpstr>
      <vt:lpstr>Body Corporate</vt:lpstr>
      <vt:lpstr>Accustomed to Act…</vt:lpstr>
      <vt:lpstr>Section 185 (3) – Exclusions from (1) and (2)</vt:lpstr>
      <vt:lpstr>Section 185 (4) - Penalties</vt:lpstr>
      <vt:lpstr>Section 186 (1) – Layers of Investments</vt:lpstr>
      <vt:lpstr>Section 186 (11) – Exception from Section 186 (except sub section 1)</vt:lpstr>
      <vt:lpstr>Section 186 (11) – What about NBFC lending to individuals?</vt:lpstr>
      <vt:lpstr>Definitions</vt:lpstr>
      <vt:lpstr>Section 186 – Complete Exception</vt:lpstr>
      <vt:lpstr>Section 186 (2) &amp; (3) – Limits on Investment and Loans</vt:lpstr>
      <vt:lpstr>Section 186 (3) – Key Points to Note</vt:lpstr>
      <vt:lpstr>Section 186 (4) – Disclosure in FS</vt:lpstr>
      <vt:lpstr>Section 186 (5) – Approval Process</vt:lpstr>
      <vt:lpstr>Section 186 – Special exceptions for IFSC Companies (both public and private)</vt:lpstr>
      <vt:lpstr>Section 186 (6) – SEBI Regulated Entities</vt:lpstr>
      <vt:lpstr>Section 186 (7) – Interest rate on loans</vt:lpstr>
      <vt:lpstr>Does 186 (7) apply to all loans?</vt:lpstr>
      <vt:lpstr>186(7) and loan to a foreign entity</vt:lpstr>
      <vt:lpstr>Section 186 (8) – Restriction on Certain Companies</vt:lpstr>
      <vt:lpstr>Section 186 (9) &amp; (10) - Records</vt:lpstr>
      <vt:lpstr>Section 186 (13) - Penalties</vt:lpstr>
      <vt:lpstr>Can Deposits be treated as Loans</vt:lpstr>
      <vt:lpstr>Are LLPs covered by Section 185 / 186 requirement?</vt:lpstr>
      <vt:lpstr>Advance Vs Loan</vt:lpstr>
      <vt:lpstr>Advance Vs Loan – Section 185</vt:lpstr>
      <vt:lpstr>Loan represented by Book Debt</vt:lpstr>
      <vt:lpstr>Hire Purchase / Lease and Section 185</vt:lpstr>
      <vt:lpstr>Salary Advance to a Director</vt:lpstr>
      <vt:lpstr>Loan to a Holding Company (Private Coy)</vt:lpstr>
      <vt:lpstr>Loan to a Holding Company (Public Coy)</vt:lpstr>
      <vt:lpstr>Grey areas in computing the Limit under Section 186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Mohamed Faisal Zaman</dc:creator>
  <cp:lastModifiedBy>Balasubramanian T V</cp:lastModifiedBy>
  <cp:revision>2</cp:revision>
  <dcterms:created xsi:type="dcterms:W3CDTF">2024-09-23T06:40:21Z</dcterms:created>
  <dcterms:modified xsi:type="dcterms:W3CDTF">2024-10-01T16:01:16Z</dcterms:modified>
</cp:coreProperties>
</file>